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259" r:id="rId3"/>
    <p:sldId id="260" r:id="rId4"/>
    <p:sldId id="257" r:id="rId5"/>
    <p:sldId id="267" r:id="rId6"/>
    <p:sldId id="262" r:id="rId7"/>
    <p:sldId id="275" r:id="rId8"/>
    <p:sldId id="263" r:id="rId9"/>
    <p:sldId id="271" r:id="rId10"/>
    <p:sldId id="265" r:id="rId11"/>
    <p:sldId id="276" r:id="rId12"/>
    <p:sldId id="274" r:id="rId13"/>
    <p:sldId id="266" r:id="rId14"/>
    <p:sldId id="272" r:id="rId15"/>
    <p:sldId id="277" r:id="rId16"/>
    <p:sldId id="273" r:id="rId17"/>
    <p:sldId id="280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84" d="100"/>
          <a:sy n="84" d="100"/>
        </p:scale>
        <p:origin x="96" y="13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enys Chechelnytskyy" userId="3c07313a-7393-470c-b7e9-0dfa048d2c39" providerId="ADAL" clId="{BB7029EE-BD8E-4D2E-92DD-CF307B78B12D}"/>
    <pc:docChg chg="undo custSel addSld delSld modSld">
      <pc:chgData name="Denys Chechelnytskyy" userId="3c07313a-7393-470c-b7e9-0dfa048d2c39" providerId="ADAL" clId="{BB7029EE-BD8E-4D2E-92DD-CF307B78B12D}" dt="2018-02-22T12:24:59.535" v="875" actId="478"/>
      <pc:docMkLst>
        <pc:docMk/>
      </pc:docMkLst>
      <pc:sldChg chg="modSp">
        <pc:chgData name="Denys Chechelnytskyy" userId="3c07313a-7393-470c-b7e9-0dfa048d2c39" providerId="ADAL" clId="{BB7029EE-BD8E-4D2E-92DD-CF307B78B12D}" dt="2018-02-21T09:46:53.693" v="91" actId="113"/>
        <pc:sldMkLst>
          <pc:docMk/>
          <pc:sldMk cId="3130571127" sldId="256"/>
        </pc:sldMkLst>
        <pc:spChg chg="mod">
          <ac:chgData name="Denys Chechelnytskyy" userId="3c07313a-7393-470c-b7e9-0dfa048d2c39" providerId="ADAL" clId="{BB7029EE-BD8E-4D2E-92DD-CF307B78B12D}" dt="2018-02-21T09:46:53.693" v="91" actId="113"/>
          <ac:spMkLst>
            <pc:docMk/>
            <pc:sldMk cId="3130571127" sldId="256"/>
            <ac:spMk id="2" creationId="{56F6CDD2-0277-4F1B-B450-B1B77A19BFE2}"/>
          </ac:spMkLst>
        </pc:spChg>
      </pc:sldChg>
      <pc:sldChg chg="addSp delSp modSp modNotesTx">
        <pc:chgData name="Denys Chechelnytskyy" userId="3c07313a-7393-470c-b7e9-0dfa048d2c39" providerId="ADAL" clId="{BB7029EE-BD8E-4D2E-92DD-CF307B78B12D}" dt="2018-02-22T12:20:49.865" v="825" actId="164"/>
        <pc:sldMkLst>
          <pc:docMk/>
          <pc:sldMk cId="3879066302" sldId="257"/>
        </pc:sldMkLst>
        <pc:spChg chg="mod">
          <ac:chgData name="Denys Chechelnytskyy" userId="3c07313a-7393-470c-b7e9-0dfa048d2c39" providerId="ADAL" clId="{BB7029EE-BD8E-4D2E-92DD-CF307B78B12D}" dt="2018-02-21T09:45:32.334" v="66" actId="20577"/>
          <ac:spMkLst>
            <pc:docMk/>
            <pc:sldMk cId="3879066302" sldId="257"/>
            <ac:spMk id="2" creationId="{DA659C96-8404-4280-8AFF-05BE02382308}"/>
          </ac:spMkLst>
        </pc:spChg>
        <pc:spChg chg="mod">
          <ac:chgData name="Denys Chechelnytskyy" userId="3c07313a-7393-470c-b7e9-0dfa048d2c39" providerId="ADAL" clId="{BB7029EE-BD8E-4D2E-92DD-CF307B78B12D}" dt="2018-02-22T12:16:29.346" v="655" actId="114"/>
          <ac:spMkLst>
            <pc:docMk/>
            <pc:sldMk cId="3879066302" sldId="257"/>
            <ac:spMk id="3" creationId="{BA1BD781-EA20-4BFC-9C85-EB471E735CEA}"/>
          </ac:spMkLst>
        </pc:spChg>
        <pc:spChg chg="add mod">
          <ac:chgData name="Denys Chechelnytskyy" userId="3c07313a-7393-470c-b7e9-0dfa048d2c39" providerId="ADAL" clId="{BB7029EE-BD8E-4D2E-92DD-CF307B78B12D}" dt="2018-02-22T12:19:21.881" v="756" actId="164"/>
          <ac:spMkLst>
            <pc:docMk/>
            <pc:sldMk cId="3879066302" sldId="257"/>
            <ac:spMk id="9" creationId="{E9AA2112-01D0-47A8-9B86-4B8ADC85CABF}"/>
          </ac:spMkLst>
        </pc:spChg>
        <pc:spChg chg="add del mod">
          <ac:chgData name="Denys Chechelnytskyy" userId="3c07313a-7393-470c-b7e9-0dfa048d2c39" providerId="ADAL" clId="{BB7029EE-BD8E-4D2E-92DD-CF307B78B12D}" dt="2018-02-22T12:17:19.762" v="660" actId="478"/>
          <ac:spMkLst>
            <pc:docMk/>
            <pc:sldMk cId="3879066302" sldId="257"/>
            <ac:spMk id="11" creationId="{2A0A277E-9A31-49B7-B43D-49D3B388F852}"/>
          </ac:spMkLst>
        </pc:spChg>
        <pc:spChg chg="add mod">
          <ac:chgData name="Denys Chechelnytskyy" userId="3c07313a-7393-470c-b7e9-0dfa048d2c39" providerId="ADAL" clId="{BB7029EE-BD8E-4D2E-92DD-CF307B78B12D}" dt="2018-02-22T12:19:21.881" v="756" actId="164"/>
          <ac:spMkLst>
            <pc:docMk/>
            <pc:sldMk cId="3879066302" sldId="257"/>
            <ac:spMk id="12" creationId="{FF914492-90E9-4C9D-8ADB-03EA95045B4F}"/>
          </ac:spMkLst>
        </pc:spChg>
        <pc:spChg chg="add mod">
          <ac:chgData name="Denys Chechelnytskyy" userId="3c07313a-7393-470c-b7e9-0dfa048d2c39" providerId="ADAL" clId="{BB7029EE-BD8E-4D2E-92DD-CF307B78B12D}" dt="2018-02-22T12:19:21.881" v="756" actId="164"/>
          <ac:spMkLst>
            <pc:docMk/>
            <pc:sldMk cId="3879066302" sldId="257"/>
            <ac:spMk id="16" creationId="{575F0D48-98B1-4911-A4E3-DD90D651C48A}"/>
          </ac:spMkLst>
        </pc:spChg>
        <pc:spChg chg="add mod">
          <ac:chgData name="Denys Chechelnytskyy" userId="3c07313a-7393-470c-b7e9-0dfa048d2c39" providerId="ADAL" clId="{BB7029EE-BD8E-4D2E-92DD-CF307B78B12D}" dt="2018-02-22T12:20:49.865" v="825" actId="164"/>
          <ac:spMkLst>
            <pc:docMk/>
            <pc:sldMk cId="3879066302" sldId="257"/>
            <ac:spMk id="17" creationId="{FDE01159-F4E0-4288-B5D8-90625E53F710}"/>
          </ac:spMkLst>
        </pc:spChg>
        <pc:spChg chg="add del">
          <ac:chgData name="Denys Chechelnytskyy" userId="3c07313a-7393-470c-b7e9-0dfa048d2c39" providerId="ADAL" clId="{BB7029EE-BD8E-4D2E-92DD-CF307B78B12D}" dt="2018-02-22T12:20:01.830" v="764"/>
          <ac:spMkLst>
            <pc:docMk/>
            <pc:sldMk cId="3879066302" sldId="257"/>
            <ac:spMk id="21" creationId="{EBC65E13-B9C3-446B-AADF-D4158F07CAAE}"/>
          </ac:spMkLst>
        </pc:spChg>
        <pc:spChg chg="add mod">
          <ac:chgData name="Denys Chechelnytskyy" userId="3c07313a-7393-470c-b7e9-0dfa048d2c39" providerId="ADAL" clId="{BB7029EE-BD8E-4D2E-92DD-CF307B78B12D}" dt="2018-02-22T12:20:49.865" v="825" actId="164"/>
          <ac:spMkLst>
            <pc:docMk/>
            <pc:sldMk cId="3879066302" sldId="257"/>
            <ac:spMk id="22" creationId="{A21106A6-2D1A-4F00-8834-6A8EF4F8D1BA}"/>
          </ac:spMkLst>
        </pc:spChg>
        <pc:spChg chg="add del">
          <ac:chgData name="Denys Chechelnytskyy" userId="3c07313a-7393-470c-b7e9-0dfa048d2c39" providerId="ADAL" clId="{BB7029EE-BD8E-4D2E-92DD-CF307B78B12D}" dt="2018-02-22T12:20:13.916" v="771"/>
          <ac:spMkLst>
            <pc:docMk/>
            <pc:sldMk cId="3879066302" sldId="257"/>
            <ac:spMk id="23" creationId="{B77748B6-6CCD-4EA9-AF97-6A4BAD322BF2}"/>
          </ac:spMkLst>
        </pc:spChg>
        <pc:grpChg chg="add mod">
          <ac:chgData name="Denys Chechelnytskyy" userId="3c07313a-7393-470c-b7e9-0dfa048d2c39" providerId="ADAL" clId="{BB7029EE-BD8E-4D2E-92DD-CF307B78B12D}" dt="2018-02-22T12:20:49.865" v="825" actId="164"/>
          <ac:grpSpMkLst>
            <pc:docMk/>
            <pc:sldMk cId="3879066302" sldId="257"/>
            <ac:grpSpMk id="15" creationId="{38988CBB-03FC-4198-8939-E063A6BBB5F4}"/>
          </ac:grpSpMkLst>
        </pc:grpChg>
        <pc:grpChg chg="add mod">
          <ac:chgData name="Denys Chechelnytskyy" userId="3c07313a-7393-470c-b7e9-0dfa048d2c39" providerId="ADAL" clId="{BB7029EE-BD8E-4D2E-92DD-CF307B78B12D}" dt="2018-02-22T12:20:49.865" v="825" actId="164"/>
          <ac:grpSpMkLst>
            <pc:docMk/>
            <pc:sldMk cId="3879066302" sldId="257"/>
            <ac:grpSpMk id="18" creationId="{E72C88B8-9D35-4592-8C0F-C4C30F6D8C4D}"/>
          </ac:grpSpMkLst>
        </pc:grpChg>
        <pc:picChg chg="add del mod">
          <ac:chgData name="Denys Chechelnytskyy" userId="3c07313a-7393-470c-b7e9-0dfa048d2c39" providerId="ADAL" clId="{BB7029EE-BD8E-4D2E-92DD-CF307B78B12D}" dt="2018-02-21T10:46:39.828" v="94" actId="478"/>
          <ac:picMkLst>
            <pc:docMk/>
            <pc:sldMk cId="3879066302" sldId="257"/>
            <ac:picMk id="4" creationId="{7F52090E-DE3E-4A00-9442-39623B0141BD}"/>
          </ac:picMkLst>
        </pc:picChg>
        <pc:picChg chg="mod">
          <ac:chgData name="Denys Chechelnytskyy" userId="3c07313a-7393-470c-b7e9-0dfa048d2c39" providerId="ADAL" clId="{BB7029EE-BD8E-4D2E-92DD-CF307B78B12D}" dt="2018-02-22T12:19:21.881" v="756" actId="164"/>
          <ac:picMkLst>
            <pc:docMk/>
            <pc:sldMk cId="3879066302" sldId="257"/>
            <ac:picMk id="3074" creationId="{6434FA8A-B727-4F76-8563-4036EFE8B095}"/>
          </ac:picMkLst>
        </pc:picChg>
        <pc:picChg chg="mod">
          <ac:chgData name="Denys Chechelnytskyy" userId="3c07313a-7393-470c-b7e9-0dfa048d2c39" providerId="ADAL" clId="{BB7029EE-BD8E-4D2E-92DD-CF307B78B12D}" dt="2018-02-22T12:19:21.881" v="756" actId="164"/>
          <ac:picMkLst>
            <pc:docMk/>
            <pc:sldMk cId="3879066302" sldId="257"/>
            <ac:picMk id="3076" creationId="{2D1BB96E-99C5-4FD5-97D0-51F58DA2CDD7}"/>
          </ac:picMkLst>
        </pc:picChg>
        <pc:picChg chg="mod modCrop">
          <ac:chgData name="Denys Chechelnytskyy" userId="3c07313a-7393-470c-b7e9-0dfa048d2c39" providerId="ADAL" clId="{BB7029EE-BD8E-4D2E-92DD-CF307B78B12D}" dt="2018-02-21T10:58:15.840" v="96" actId="732"/>
          <ac:picMkLst>
            <pc:docMk/>
            <pc:sldMk cId="3879066302" sldId="257"/>
            <ac:picMk id="3078" creationId="{6994CAC7-FF0D-45B9-82B2-D277E33F2C52}"/>
          </ac:picMkLst>
        </pc:picChg>
        <pc:cxnChg chg="add mod">
          <ac:chgData name="Denys Chechelnytskyy" userId="3c07313a-7393-470c-b7e9-0dfa048d2c39" providerId="ADAL" clId="{BB7029EE-BD8E-4D2E-92DD-CF307B78B12D}" dt="2018-02-22T12:19:21.881" v="756" actId="164"/>
          <ac:cxnSpMkLst>
            <pc:docMk/>
            <pc:sldMk cId="3879066302" sldId="257"/>
            <ac:cxnSpMk id="5" creationId="{B98225E1-C193-4F2B-8EDA-EFFD859845F9}"/>
          </ac:cxnSpMkLst>
        </pc:cxnChg>
        <pc:cxnChg chg="add mod">
          <ac:chgData name="Denys Chechelnytskyy" userId="3c07313a-7393-470c-b7e9-0dfa048d2c39" providerId="ADAL" clId="{BB7029EE-BD8E-4D2E-92DD-CF307B78B12D}" dt="2018-02-22T12:19:21.881" v="756" actId="164"/>
          <ac:cxnSpMkLst>
            <pc:docMk/>
            <pc:sldMk cId="3879066302" sldId="257"/>
            <ac:cxnSpMk id="10" creationId="{A95CEB1A-4C4A-4ADF-9041-5EE83032766E}"/>
          </ac:cxnSpMkLst>
        </pc:cxnChg>
      </pc:sldChg>
      <pc:sldChg chg="modNotesTx">
        <pc:chgData name="Denys Chechelnytskyy" userId="3c07313a-7393-470c-b7e9-0dfa048d2c39" providerId="ADAL" clId="{BB7029EE-BD8E-4D2E-92DD-CF307B78B12D}" dt="2018-02-22T12:23:37.914" v="847" actId="20577"/>
        <pc:sldMkLst>
          <pc:docMk/>
          <pc:sldMk cId="2586754105" sldId="259"/>
        </pc:sldMkLst>
      </pc:sldChg>
      <pc:sldChg chg="modNotesTx">
        <pc:chgData name="Denys Chechelnytskyy" userId="3c07313a-7393-470c-b7e9-0dfa048d2c39" providerId="ADAL" clId="{BB7029EE-BD8E-4D2E-92DD-CF307B78B12D}" dt="2018-02-22T12:23:27.077" v="841" actId="20577"/>
        <pc:sldMkLst>
          <pc:docMk/>
          <pc:sldMk cId="3050989537" sldId="260"/>
        </pc:sldMkLst>
      </pc:sldChg>
      <pc:sldChg chg="del">
        <pc:chgData name="Denys Chechelnytskyy" userId="3c07313a-7393-470c-b7e9-0dfa048d2c39" providerId="ADAL" clId="{BB7029EE-BD8E-4D2E-92DD-CF307B78B12D}" dt="2018-02-21T08:07:55.441" v="8" actId="2696"/>
        <pc:sldMkLst>
          <pc:docMk/>
          <pc:sldMk cId="3551553276" sldId="261"/>
        </pc:sldMkLst>
      </pc:sldChg>
      <pc:sldChg chg="modNotesTx">
        <pc:chgData name="Denys Chechelnytskyy" userId="3c07313a-7393-470c-b7e9-0dfa048d2c39" providerId="ADAL" clId="{BB7029EE-BD8E-4D2E-92DD-CF307B78B12D}" dt="2018-02-22T12:15:12.938" v="630" actId="20577"/>
        <pc:sldMkLst>
          <pc:docMk/>
          <pc:sldMk cId="2788005916" sldId="262"/>
        </pc:sldMkLst>
      </pc:sldChg>
      <pc:sldChg chg="modSp modNotesTx">
        <pc:chgData name="Denys Chechelnytskyy" userId="3c07313a-7393-470c-b7e9-0dfa048d2c39" providerId="ADAL" clId="{BB7029EE-BD8E-4D2E-92DD-CF307B78B12D}" dt="2018-02-22T12:24:42.022" v="873" actId="14100"/>
        <pc:sldMkLst>
          <pc:docMk/>
          <pc:sldMk cId="3476610371" sldId="263"/>
        </pc:sldMkLst>
        <pc:spChg chg="mod">
          <ac:chgData name="Denys Chechelnytskyy" userId="3c07313a-7393-470c-b7e9-0dfa048d2c39" providerId="ADAL" clId="{BB7029EE-BD8E-4D2E-92DD-CF307B78B12D}" dt="2018-02-22T12:24:39.917" v="869" actId="1076"/>
          <ac:spMkLst>
            <pc:docMk/>
            <pc:sldMk cId="3476610371" sldId="263"/>
            <ac:spMk id="2" creationId="{34D482CF-8159-4CC9-A707-4AB3160637E2}"/>
          </ac:spMkLst>
        </pc:spChg>
        <pc:spChg chg="mod">
          <ac:chgData name="Denys Chechelnytskyy" userId="3c07313a-7393-470c-b7e9-0dfa048d2c39" providerId="ADAL" clId="{BB7029EE-BD8E-4D2E-92DD-CF307B78B12D}" dt="2018-02-22T12:24:42.022" v="873" actId="14100"/>
          <ac:spMkLst>
            <pc:docMk/>
            <pc:sldMk cId="3476610371" sldId="263"/>
            <ac:spMk id="3" creationId="{6FC045A4-409A-4403-8EE6-7F9DE6B679C4}"/>
          </ac:spMkLst>
        </pc:spChg>
        <pc:spChg chg="mod">
          <ac:chgData name="Denys Chechelnytskyy" userId="3c07313a-7393-470c-b7e9-0dfa048d2c39" providerId="ADAL" clId="{BB7029EE-BD8E-4D2E-92DD-CF307B78B12D}" dt="2018-02-22T12:24:19.885" v="857" actId="1076"/>
          <ac:spMkLst>
            <pc:docMk/>
            <pc:sldMk cId="3476610371" sldId="263"/>
            <ac:spMk id="6" creationId="{F47A06F7-04DB-4325-AEB0-ECB8E42949D0}"/>
          </ac:spMkLst>
        </pc:spChg>
      </pc:sldChg>
      <pc:sldChg chg="modSp del">
        <pc:chgData name="Denys Chechelnytskyy" userId="3c07313a-7393-470c-b7e9-0dfa048d2c39" providerId="ADAL" clId="{BB7029EE-BD8E-4D2E-92DD-CF307B78B12D}" dt="2018-02-21T09:45:18.575" v="54" actId="2696"/>
        <pc:sldMkLst>
          <pc:docMk/>
          <pc:sldMk cId="3667816243" sldId="264"/>
        </pc:sldMkLst>
        <pc:spChg chg="mod">
          <ac:chgData name="Denys Chechelnytskyy" userId="3c07313a-7393-470c-b7e9-0dfa048d2c39" providerId="ADAL" clId="{BB7029EE-BD8E-4D2E-92DD-CF307B78B12D}" dt="2018-02-21T09:45:16.429" v="53" actId="2696"/>
          <ac:spMkLst>
            <pc:docMk/>
            <pc:sldMk cId="3667816243" sldId="264"/>
            <ac:spMk id="2" creationId="{4E9A0054-B4A1-4586-809C-EBFE7D95319C}"/>
          </ac:spMkLst>
        </pc:spChg>
      </pc:sldChg>
      <pc:sldChg chg="modNotesTx">
        <pc:chgData name="Denys Chechelnytskyy" userId="3c07313a-7393-470c-b7e9-0dfa048d2c39" providerId="ADAL" clId="{BB7029EE-BD8E-4D2E-92DD-CF307B78B12D}" dt="2018-02-22T12:13:07.534" v="579" actId="20577"/>
        <pc:sldMkLst>
          <pc:docMk/>
          <pc:sldMk cId="539554140" sldId="266"/>
        </pc:sldMkLst>
      </pc:sldChg>
      <pc:sldChg chg="modSp">
        <pc:chgData name="Denys Chechelnytskyy" userId="3c07313a-7393-470c-b7e9-0dfa048d2c39" providerId="ADAL" clId="{BB7029EE-BD8E-4D2E-92DD-CF307B78B12D}" dt="2018-02-21T08:09:52.179" v="39" actId="1037"/>
        <pc:sldMkLst>
          <pc:docMk/>
          <pc:sldMk cId="90446783" sldId="267"/>
        </pc:sldMkLst>
        <pc:spChg chg="mod">
          <ac:chgData name="Denys Chechelnytskyy" userId="3c07313a-7393-470c-b7e9-0dfa048d2c39" providerId="ADAL" clId="{BB7029EE-BD8E-4D2E-92DD-CF307B78B12D}" dt="2018-02-21T08:09:51.126" v="38" actId="1037"/>
          <ac:spMkLst>
            <pc:docMk/>
            <pc:sldMk cId="90446783" sldId="267"/>
            <ac:spMk id="4" creationId="{5083D8BF-6848-4831-8DDD-893F45B90146}"/>
          </ac:spMkLst>
        </pc:spChg>
        <pc:picChg chg="mod">
          <ac:chgData name="Denys Chechelnytskyy" userId="3c07313a-7393-470c-b7e9-0dfa048d2c39" providerId="ADAL" clId="{BB7029EE-BD8E-4D2E-92DD-CF307B78B12D}" dt="2018-02-21T08:09:52.179" v="39" actId="1037"/>
          <ac:picMkLst>
            <pc:docMk/>
            <pc:sldMk cId="90446783" sldId="267"/>
            <ac:picMk id="6" creationId="{D7FAD305-85FB-446D-914F-2345524C0F35}"/>
          </ac:picMkLst>
        </pc:picChg>
      </pc:sldChg>
      <pc:sldChg chg="modSp del">
        <pc:chgData name="Denys Chechelnytskyy" userId="3c07313a-7393-470c-b7e9-0dfa048d2c39" providerId="ADAL" clId="{BB7029EE-BD8E-4D2E-92DD-CF307B78B12D}" dt="2018-02-22T12:24:49.100" v="874" actId="2696"/>
        <pc:sldMkLst>
          <pc:docMk/>
          <pc:sldMk cId="2912793184" sldId="268"/>
        </pc:sldMkLst>
        <pc:spChg chg="mod">
          <ac:chgData name="Denys Chechelnytskyy" userId="3c07313a-7393-470c-b7e9-0dfa048d2c39" providerId="ADAL" clId="{BB7029EE-BD8E-4D2E-92DD-CF307B78B12D}" dt="2018-02-21T12:06:31.178" v="207" actId="20577"/>
          <ac:spMkLst>
            <pc:docMk/>
            <pc:sldMk cId="2912793184" sldId="268"/>
            <ac:spMk id="3" creationId="{4FE13E1B-A4C6-46E4-893F-BD6DD93E45CA}"/>
          </ac:spMkLst>
        </pc:spChg>
      </pc:sldChg>
      <pc:sldChg chg="addSp delSp modSp">
        <pc:chgData name="Denys Chechelnytskyy" userId="3c07313a-7393-470c-b7e9-0dfa048d2c39" providerId="ADAL" clId="{BB7029EE-BD8E-4D2E-92DD-CF307B78B12D}" dt="2018-02-21T08:11:03.758" v="51" actId="478"/>
        <pc:sldMkLst>
          <pc:docMk/>
          <pc:sldMk cId="3978738966" sldId="269"/>
        </pc:sldMkLst>
        <pc:spChg chg="add del">
          <ac:chgData name="Denys Chechelnytskyy" userId="3c07313a-7393-470c-b7e9-0dfa048d2c39" providerId="ADAL" clId="{BB7029EE-BD8E-4D2E-92DD-CF307B78B12D}" dt="2018-02-21T08:11:03.758" v="51" actId="478"/>
          <ac:spMkLst>
            <pc:docMk/>
            <pc:sldMk cId="3978738966" sldId="269"/>
            <ac:spMk id="2" creationId="{547C0298-0B1A-4536-BCAB-4D31388FBA6C}"/>
          </ac:spMkLst>
        </pc:spChg>
        <pc:picChg chg="mod">
          <ac:chgData name="Denys Chechelnytskyy" userId="3c07313a-7393-470c-b7e9-0dfa048d2c39" providerId="ADAL" clId="{BB7029EE-BD8E-4D2E-92DD-CF307B78B12D}" dt="2018-02-21T08:11:03.363" v="50" actId="1076"/>
          <ac:picMkLst>
            <pc:docMk/>
            <pc:sldMk cId="3978738966" sldId="269"/>
            <ac:picMk id="5" creationId="{486253C1-9C90-4D30-8D37-922180D9C3C0}"/>
          </ac:picMkLst>
        </pc:picChg>
      </pc:sldChg>
      <pc:sldChg chg="modSp modNotesTx">
        <pc:chgData name="Denys Chechelnytskyy" userId="3c07313a-7393-470c-b7e9-0dfa048d2c39" providerId="ADAL" clId="{BB7029EE-BD8E-4D2E-92DD-CF307B78B12D}" dt="2018-02-22T12:13:55.686" v="609" actId="20577"/>
        <pc:sldMkLst>
          <pc:docMk/>
          <pc:sldMk cId="3414669532" sldId="271"/>
        </pc:sldMkLst>
        <pc:picChg chg="mod">
          <ac:chgData name="Denys Chechelnytskyy" userId="3c07313a-7393-470c-b7e9-0dfa048d2c39" providerId="ADAL" clId="{BB7029EE-BD8E-4D2E-92DD-CF307B78B12D}" dt="2018-02-22T12:07:20.377" v="405" actId="1076"/>
          <ac:picMkLst>
            <pc:docMk/>
            <pc:sldMk cId="3414669532" sldId="271"/>
            <ac:picMk id="5" creationId="{86150F76-1FB9-44CE-AEDB-3DDECCECDA1D}"/>
          </ac:picMkLst>
        </pc:picChg>
      </pc:sldChg>
      <pc:sldChg chg="modSp modNotesTx">
        <pc:chgData name="Denys Chechelnytskyy" userId="3c07313a-7393-470c-b7e9-0dfa048d2c39" providerId="ADAL" clId="{BB7029EE-BD8E-4D2E-92DD-CF307B78B12D}" dt="2018-02-22T12:11:17.086" v="492" actId="20577"/>
        <pc:sldMkLst>
          <pc:docMk/>
          <pc:sldMk cId="4065257816" sldId="273"/>
        </pc:sldMkLst>
        <pc:picChg chg="mod">
          <ac:chgData name="Denys Chechelnytskyy" userId="3c07313a-7393-470c-b7e9-0dfa048d2c39" providerId="ADAL" clId="{BB7029EE-BD8E-4D2E-92DD-CF307B78B12D}" dt="2018-02-21T08:11:53.515" v="52" actId="1076"/>
          <ac:picMkLst>
            <pc:docMk/>
            <pc:sldMk cId="4065257816" sldId="273"/>
            <ac:picMk id="21" creationId="{BB00449A-4902-415E-A0D2-E992DAFFD403}"/>
          </ac:picMkLst>
        </pc:picChg>
      </pc:sldChg>
      <pc:sldChg chg="modNotesTx">
        <pc:chgData name="Denys Chechelnytskyy" userId="3c07313a-7393-470c-b7e9-0dfa048d2c39" providerId="ADAL" clId="{BB7029EE-BD8E-4D2E-92DD-CF307B78B12D}" dt="2018-02-22T12:13:32.989" v="581" actId="6549"/>
        <pc:sldMkLst>
          <pc:docMk/>
          <pc:sldMk cId="184546426" sldId="274"/>
        </pc:sldMkLst>
      </pc:sldChg>
      <pc:sldChg chg="modNotesTx">
        <pc:chgData name="Denys Chechelnytskyy" userId="3c07313a-7393-470c-b7e9-0dfa048d2c39" providerId="ADAL" clId="{BB7029EE-BD8E-4D2E-92DD-CF307B78B12D}" dt="2018-02-22T12:13:46.121" v="587" actId="20577"/>
        <pc:sldMkLst>
          <pc:docMk/>
          <pc:sldMk cId="1922141168" sldId="276"/>
        </pc:sldMkLst>
      </pc:sldChg>
      <pc:sldChg chg="addSp delSp modSp add">
        <pc:chgData name="Denys Chechelnytskyy" userId="3c07313a-7393-470c-b7e9-0dfa048d2c39" providerId="ADAL" clId="{BB7029EE-BD8E-4D2E-92DD-CF307B78B12D}" dt="2018-02-21T11:20:08.845" v="180" actId="20577"/>
        <pc:sldMkLst>
          <pc:docMk/>
          <pc:sldMk cId="2104413094" sldId="277"/>
        </pc:sldMkLst>
        <pc:spChg chg="mod">
          <ac:chgData name="Denys Chechelnytskyy" userId="3c07313a-7393-470c-b7e9-0dfa048d2c39" providerId="ADAL" clId="{BB7029EE-BD8E-4D2E-92DD-CF307B78B12D}" dt="2018-02-21T11:19:40.751" v="177" actId="1076"/>
          <ac:spMkLst>
            <pc:docMk/>
            <pc:sldMk cId="2104413094" sldId="277"/>
            <ac:spMk id="2" creationId="{9D3AAD88-5C4E-453E-A354-9A356F187358}"/>
          </ac:spMkLst>
        </pc:spChg>
        <pc:spChg chg="del">
          <ac:chgData name="Denys Chechelnytskyy" userId="3c07313a-7393-470c-b7e9-0dfa048d2c39" providerId="ADAL" clId="{BB7029EE-BD8E-4D2E-92DD-CF307B78B12D}" dt="2018-02-21T11:15:53.598" v="98" actId="20577"/>
          <ac:spMkLst>
            <pc:docMk/>
            <pc:sldMk cId="2104413094" sldId="277"/>
            <ac:spMk id="3" creationId="{F54CA4E1-7110-4276-82B9-5E5810CFB12A}"/>
          </ac:spMkLst>
        </pc:spChg>
        <pc:picChg chg="add mod modCrop">
          <ac:chgData name="Denys Chechelnytskyy" userId="3c07313a-7393-470c-b7e9-0dfa048d2c39" providerId="ADAL" clId="{BB7029EE-BD8E-4D2E-92DD-CF307B78B12D}" dt="2018-02-21T11:19:45.943" v="179" actId="1076"/>
          <ac:picMkLst>
            <pc:docMk/>
            <pc:sldMk cId="2104413094" sldId="277"/>
            <ac:picMk id="4" creationId="{A57CB6BD-D0C2-4E45-8CF8-E75C03AF840D}"/>
          </ac:picMkLst>
        </pc:picChg>
        <pc:picChg chg="add mod">
          <ac:chgData name="Denys Chechelnytskyy" userId="3c07313a-7393-470c-b7e9-0dfa048d2c39" providerId="ADAL" clId="{BB7029EE-BD8E-4D2E-92DD-CF307B78B12D}" dt="2018-02-21T11:19:14.735" v="169" actId="1076"/>
          <ac:picMkLst>
            <pc:docMk/>
            <pc:sldMk cId="2104413094" sldId="277"/>
            <ac:picMk id="5" creationId="{9D430A22-6E11-4808-BF44-328E1DEFC7BE}"/>
          </ac:picMkLst>
        </pc:picChg>
        <pc:picChg chg="add mod modCrop">
          <ac:chgData name="Denys Chechelnytskyy" userId="3c07313a-7393-470c-b7e9-0dfa048d2c39" providerId="ADAL" clId="{BB7029EE-BD8E-4D2E-92DD-CF307B78B12D}" dt="2018-02-21T11:20:08.845" v="180" actId="20577"/>
          <ac:picMkLst>
            <pc:docMk/>
            <pc:sldMk cId="2104413094" sldId="277"/>
            <ac:picMk id="6" creationId="{91CABA60-D68D-4E1D-AB3F-CF0F56C99BFC}"/>
          </ac:picMkLst>
        </pc:picChg>
      </pc:sldChg>
      <pc:sldChg chg="addSp delSp modSp add del mod setBg modNotesTx">
        <pc:chgData name="Denys Chechelnytskyy" userId="3c07313a-7393-470c-b7e9-0dfa048d2c39" providerId="ADAL" clId="{BB7029EE-BD8E-4D2E-92DD-CF307B78B12D}" dt="2018-02-22T12:06:31.169" v="400" actId="2696"/>
        <pc:sldMkLst>
          <pc:docMk/>
          <pc:sldMk cId="3659025625" sldId="278"/>
        </pc:sldMkLst>
        <pc:spChg chg="mod ord">
          <ac:chgData name="Denys Chechelnytskyy" userId="3c07313a-7393-470c-b7e9-0dfa048d2c39" providerId="ADAL" clId="{BB7029EE-BD8E-4D2E-92DD-CF307B78B12D}" dt="2018-02-21T12:24:40.218" v="367" actId="14100"/>
          <ac:spMkLst>
            <pc:docMk/>
            <pc:sldMk cId="3659025625" sldId="278"/>
            <ac:spMk id="2" creationId="{BBEE2A94-DA44-4380-9C87-DD3A16C8AED2}"/>
          </ac:spMkLst>
        </pc:spChg>
        <pc:spChg chg="del">
          <ac:chgData name="Denys Chechelnytskyy" userId="3c07313a-7393-470c-b7e9-0dfa048d2c39" providerId="ADAL" clId="{BB7029EE-BD8E-4D2E-92DD-CF307B78B12D}" dt="2018-02-21T12:20:28.491" v="209" actId="14100"/>
          <ac:spMkLst>
            <pc:docMk/>
            <pc:sldMk cId="3659025625" sldId="278"/>
            <ac:spMk id="3" creationId="{CBF7DB59-9916-4F41-B8F6-54A0A0270034}"/>
          </ac:spMkLst>
        </pc:spChg>
        <pc:picChg chg="del">
          <ac:chgData name="Denys Chechelnytskyy" userId="3c07313a-7393-470c-b7e9-0dfa048d2c39" providerId="ADAL" clId="{BB7029EE-BD8E-4D2E-92DD-CF307B78B12D}" dt="2018-02-22T12:06:04.120" v="399"/>
          <ac:picMkLst>
            <pc:docMk/>
            <pc:sldMk cId="3659025625" sldId="278"/>
            <ac:picMk id="4" creationId="{50DF20DA-94F1-4CAC-A566-B612629F90F3}"/>
          </ac:picMkLst>
        </pc:picChg>
        <pc:picChg chg="add mod">
          <ac:chgData name="Denys Chechelnytskyy" userId="3c07313a-7393-470c-b7e9-0dfa048d2c39" providerId="ADAL" clId="{BB7029EE-BD8E-4D2E-92DD-CF307B78B12D}" dt="2018-02-21T12:20:39.148" v="213" actId="26606"/>
          <ac:picMkLst>
            <pc:docMk/>
            <pc:sldMk cId="3659025625" sldId="278"/>
            <ac:picMk id="5" creationId="{8D00679C-0E1C-4430-B192-49A16B480E67}"/>
          </ac:picMkLst>
        </pc:picChg>
        <pc:picChg chg="del mod">
          <ac:chgData name="Denys Chechelnytskyy" userId="3c07313a-7393-470c-b7e9-0dfa048d2c39" providerId="ADAL" clId="{BB7029EE-BD8E-4D2E-92DD-CF307B78B12D}" dt="2018-02-22T12:05:50.975" v="398"/>
          <ac:picMkLst>
            <pc:docMk/>
            <pc:sldMk cId="3659025625" sldId="278"/>
            <ac:picMk id="8" creationId="{9D3583FE-1FB9-4FEB-BBB7-F3A98829A84C}"/>
          </ac:picMkLst>
        </pc:picChg>
      </pc:sldChg>
      <pc:sldChg chg="addSp delSp modSp add del mod setBg modNotesTx">
        <pc:chgData name="Denys Chechelnytskyy" userId="3c07313a-7393-470c-b7e9-0dfa048d2c39" providerId="ADAL" clId="{BB7029EE-BD8E-4D2E-92DD-CF307B78B12D}" dt="2018-02-22T12:05:36.073" v="392"/>
        <pc:sldMkLst>
          <pc:docMk/>
          <pc:sldMk cId="1364381060" sldId="279"/>
        </pc:sldMkLst>
        <pc:spChg chg="mod ord">
          <ac:chgData name="Denys Chechelnytskyy" userId="3c07313a-7393-470c-b7e9-0dfa048d2c39" providerId="ADAL" clId="{BB7029EE-BD8E-4D2E-92DD-CF307B78B12D}" dt="2018-02-21T12:23:46.811" v="324" actId="403"/>
          <ac:spMkLst>
            <pc:docMk/>
            <pc:sldMk cId="1364381060" sldId="279"/>
            <ac:spMk id="2" creationId="{D926D968-EAAD-40C6-8075-2691F87BF95A}"/>
          </ac:spMkLst>
        </pc:spChg>
        <pc:spChg chg="del">
          <ac:chgData name="Denys Chechelnytskyy" userId="3c07313a-7393-470c-b7e9-0dfa048d2c39" providerId="ADAL" clId="{BB7029EE-BD8E-4D2E-92DD-CF307B78B12D}" dt="2018-02-21T12:22:03.462" v="253" actId="20577"/>
          <ac:spMkLst>
            <pc:docMk/>
            <pc:sldMk cId="1364381060" sldId="279"/>
            <ac:spMk id="3" creationId="{AFA628AD-7E70-4236-878D-61CDD1D946C5}"/>
          </ac:spMkLst>
        </pc:spChg>
        <pc:picChg chg="add mod ord">
          <ac:chgData name="Denys Chechelnytskyy" userId="3c07313a-7393-470c-b7e9-0dfa048d2c39" providerId="ADAL" clId="{BB7029EE-BD8E-4D2E-92DD-CF307B78B12D}" dt="2018-02-21T12:24:13.258" v="327" actId="167"/>
          <ac:picMkLst>
            <pc:docMk/>
            <pc:sldMk cId="1364381060" sldId="279"/>
            <ac:picMk id="5" creationId="{B90F596A-39C6-4370-B5B9-590153D08A6A}"/>
          </ac:picMkLst>
        </pc:picChg>
        <pc:picChg chg="add mod">
          <ac:chgData name="Denys Chechelnytskyy" userId="3c07313a-7393-470c-b7e9-0dfa048d2c39" providerId="ADAL" clId="{BB7029EE-BD8E-4D2E-92DD-CF307B78B12D}" dt="2018-02-21T12:25:45.609" v="371" actId="1076"/>
          <ac:picMkLst>
            <pc:docMk/>
            <pc:sldMk cId="1364381060" sldId="279"/>
            <ac:picMk id="2050" creationId="{5333556B-508F-4E44-8887-871C2F238D52}"/>
          </ac:picMkLst>
        </pc:picChg>
      </pc:sldChg>
      <pc:sldChg chg="add del">
        <pc:chgData name="Denys Chechelnytskyy" userId="3c07313a-7393-470c-b7e9-0dfa048d2c39" providerId="ADAL" clId="{BB7029EE-BD8E-4D2E-92DD-CF307B78B12D}" dt="2018-02-22T12:05:41.063" v="395" actId="2696"/>
        <pc:sldMkLst>
          <pc:docMk/>
          <pc:sldMk cId="2289169762" sldId="279"/>
        </pc:sldMkLst>
      </pc:sldChg>
      <pc:sldChg chg="addSp delSp modSp add modNotesTx">
        <pc:chgData name="Denys Chechelnytskyy" userId="3c07313a-7393-470c-b7e9-0dfa048d2c39" providerId="ADAL" clId="{BB7029EE-BD8E-4D2E-92DD-CF307B78B12D}" dt="2018-02-22T12:24:59.535" v="875" actId="478"/>
        <pc:sldMkLst>
          <pc:docMk/>
          <pc:sldMk cId="1364381060" sldId="280"/>
        </pc:sldMkLst>
        <pc:spChg chg="del">
          <ac:chgData name="Denys Chechelnytskyy" userId="3c07313a-7393-470c-b7e9-0dfa048d2c39" providerId="ADAL" clId="{BB7029EE-BD8E-4D2E-92DD-CF307B78B12D}" dt="2018-02-22T12:22:39.191" v="826" actId="478"/>
          <ac:spMkLst>
            <pc:docMk/>
            <pc:sldMk cId="1364381060" sldId="280"/>
            <ac:spMk id="2" creationId="{D926D968-EAAD-40C6-8075-2691F87BF95A}"/>
          </ac:spMkLst>
        </pc:spChg>
        <pc:spChg chg="add del mod">
          <ac:chgData name="Denys Chechelnytskyy" userId="3c07313a-7393-470c-b7e9-0dfa048d2c39" providerId="ADAL" clId="{BB7029EE-BD8E-4D2E-92DD-CF307B78B12D}" dt="2018-02-22T12:24:59.535" v="875" actId="478"/>
          <ac:spMkLst>
            <pc:docMk/>
            <pc:sldMk cId="1364381060" sldId="280"/>
            <ac:spMk id="4" creationId="{C746977C-FE7E-4C65-86FD-1A28CE48D2EB}"/>
          </ac:spMkLst>
        </pc:spChg>
        <pc:picChg chg="mod">
          <ac:chgData name="Denys Chechelnytskyy" userId="3c07313a-7393-470c-b7e9-0dfa048d2c39" providerId="ADAL" clId="{BB7029EE-BD8E-4D2E-92DD-CF307B78B12D}" dt="2018-02-22T12:22:42.513" v="827" actId="1076"/>
          <ac:picMkLst>
            <pc:docMk/>
            <pc:sldMk cId="1364381060" sldId="280"/>
            <ac:picMk id="2050" creationId="{5333556B-508F-4E44-8887-871C2F238D52}"/>
          </ac:picMkLst>
        </pc:picChg>
      </pc:sldChg>
      <pc:sldChg chg="addSp add del">
        <pc:chgData name="Denys Chechelnytskyy" userId="3c07313a-7393-470c-b7e9-0dfa048d2c39" providerId="ADAL" clId="{BB7029EE-BD8E-4D2E-92DD-CF307B78B12D}" dt="2018-02-21T12:23:07.044" v="291" actId="2696"/>
        <pc:sldMkLst>
          <pc:docMk/>
          <pc:sldMk cId="1920758514" sldId="280"/>
        </pc:sldMkLst>
        <pc:picChg chg="add">
          <ac:chgData name="Denys Chechelnytskyy" userId="3c07313a-7393-470c-b7e9-0dfa048d2c39" providerId="ADAL" clId="{BB7029EE-BD8E-4D2E-92DD-CF307B78B12D}" dt="2018-02-21T12:23:03.714" v="290" actId="2696"/>
          <ac:picMkLst>
            <pc:docMk/>
            <pc:sldMk cId="1920758514" sldId="280"/>
            <ac:picMk id="1026" creationId="{DF3594DA-7257-4ADF-A2BE-4E9B543F56B7}"/>
          </ac:picMkLst>
        </pc:picChg>
      </pc:sldChg>
    </pc:docChg>
  </pc:docChgLst>
  <pc:docChgLst>
    <pc:chgData name="Denys Chechelnytskyy" userId="3c07313a-7393-470c-b7e9-0dfa048d2c39" providerId="ADAL" clId="{2CBAA887-4458-44E1-AF53-9365F5B2F30F}"/>
    <pc:docChg chg="undo redo custSel addSld delSld modSld sldOrd">
      <pc:chgData name="Denys Chechelnytskyy" userId="3c07313a-7393-470c-b7e9-0dfa048d2c39" providerId="ADAL" clId="{2CBAA887-4458-44E1-AF53-9365F5B2F30F}" dt="2018-02-21T13:10:54.964" v="1981" actId="2696"/>
      <pc:docMkLst>
        <pc:docMk/>
      </pc:docMkLst>
      <pc:sldChg chg="addSp modSp modNotesTx">
        <pc:chgData name="Denys Chechelnytskyy" userId="3c07313a-7393-470c-b7e9-0dfa048d2c39" providerId="ADAL" clId="{2CBAA887-4458-44E1-AF53-9365F5B2F30F}" dt="2018-02-20T20:55:34.607" v="264" actId="1076"/>
        <pc:sldMkLst>
          <pc:docMk/>
          <pc:sldMk cId="3879066302" sldId="257"/>
        </pc:sldMkLst>
        <pc:picChg chg="add mod">
          <ac:chgData name="Denys Chechelnytskyy" userId="3c07313a-7393-470c-b7e9-0dfa048d2c39" providerId="ADAL" clId="{2CBAA887-4458-44E1-AF53-9365F5B2F30F}" dt="2018-02-20T20:48:55.847" v="2" actId="1076"/>
          <ac:picMkLst>
            <pc:docMk/>
            <pc:sldMk cId="3879066302" sldId="257"/>
            <ac:picMk id="3074" creationId="{6434FA8A-B727-4F76-8563-4036EFE8B095}"/>
          </ac:picMkLst>
        </pc:picChg>
        <pc:picChg chg="add mod">
          <ac:chgData name="Denys Chechelnytskyy" userId="3c07313a-7393-470c-b7e9-0dfa048d2c39" providerId="ADAL" clId="{2CBAA887-4458-44E1-AF53-9365F5B2F30F}" dt="2018-02-20T20:49:09.164" v="4" actId="1076"/>
          <ac:picMkLst>
            <pc:docMk/>
            <pc:sldMk cId="3879066302" sldId="257"/>
            <ac:picMk id="3076" creationId="{2D1BB96E-99C5-4FD5-97D0-51F58DA2CDD7}"/>
          </ac:picMkLst>
        </pc:picChg>
        <pc:picChg chg="add mod">
          <ac:chgData name="Denys Chechelnytskyy" userId="3c07313a-7393-470c-b7e9-0dfa048d2c39" providerId="ADAL" clId="{2CBAA887-4458-44E1-AF53-9365F5B2F30F}" dt="2018-02-20T20:55:34.607" v="264" actId="1076"/>
          <ac:picMkLst>
            <pc:docMk/>
            <pc:sldMk cId="3879066302" sldId="257"/>
            <ac:picMk id="3078" creationId="{6994CAC7-FF0D-45B9-82B2-D277E33F2C52}"/>
          </ac:picMkLst>
        </pc:picChg>
      </pc:sldChg>
      <pc:sldChg chg="addSp delSp modSp del modNotesTx">
        <pc:chgData name="Denys Chechelnytskyy" userId="3c07313a-7393-470c-b7e9-0dfa048d2c39" providerId="ADAL" clId="{2CBAA887-4458-44E1-AF53-9365F5B2F30F}" dt="2018-02-21T13:01:12.406" v="1920" actId="2696"/>
        <pc:sldMkLst>
          <pc:docMk/>
          <pc:sldMk cId="4059179636" sldId="258"/>
        </pc:sldMkLst>
        <pc:spChg chg="mod">
          <ac:chgData name="Denys Chechelnytskyy" userId="3c07313a-7393-470c-b7e9-0dfa048d2c39" providerId="ADAL" clId="{2CBAA887-4458-44E1-AF53-9365F5B2F30F}" dt="2018-02-20T20:49:23.585" v="7" actId="20577"/>
          <ac:spMkLst>
            <pc:docMk/>
            <pc:sldMk cId="4059179636" sldId="258"/>
            <ac:spMk id="2" creationId="{BAB9750B-0EDB-49A7-BA81-A1AE586CF6E6}"/>
          </ac:spMkLst>
        </pc:spChg>
        <pc:spChg chg="add del">
          <ac:chgData name="Denys Chechelnytskyy" userId="3c07313a-7393-470c-b7e9-0dfa048d2c39" providerId="ADAL" clId="{2CBAA887-4458-44E1-AF53-9365F5B2F30F}" dt="2018-02-20T20:49:21.989" v="6" actId="20577"/>
          <ac:spMkLst>
            <pc:docMk/>
            <pc:sldMk cId="4059179636" sldId="258"/>
            <ac:spMk id="4" creationId="{22F85ADE-9DD5-4BA2-AD20-346BB89F7787}"/>
          </ac:spMkLst>
        </pc:spChg>
        <pc:graphicFrameChg chg="mod modGraphic">
          <ac:chgData name="Denys Chechelnytskyy" userId="3c07313a-7393-470c-b7e9-0dfa048d2c39" providerId="ADAL" clId="{2CBAA887-4458-44E1-AF53-9365F5B2F30F}" dt="2018-02-20T20:54:00.382" v="224" actId="20577"/>
          <ac:graphicFrameMkLst>
            <pc:docMk/>
            <pc:sldMk cId="4059179636" sldId="258"/>
            <ac:graphicFrameMk id="5" creationId="{24BA95B5-6A50-4AF0-B68C-2CE41EFD72C0}"/>
          </ac:graphicFrameMkLst>
        </pc:graphicFrameChg>
      </pc:sldChg>
      <pc:sldChg chg="addSp delSp modSp add modNotesTx">
        <pc:chgData name="Denys Chechelnytskyy" userId="3c07313a-7393-470c-b7e9-0dfa048d2c39" providerId="ADAL" clId="{2CBAA887-4458-44E1-AF53-9365F5B2F30F}" dt="2018-02-20T23:31:17.552" v="1844" actId="20577"/>
        <pc:sldMkLst>
          <pc:docMk/>
          <pc:sldMk cId="2788005916" sldId="262"/>
        </pc:sldMkLst>
        <pc:spChg chg="mod">
          <ac:chgData name="Denys Chechelnytskyy" userId="3c07313a-7393-470c-b7e9-0dfa048d2c39" providerId="ADAL" clId="{2CBAA887-4458-44E1-AF53-9365F5B2F30F}" dt="2018-02-20T23:31:17.552" v="1844" actId="20577"/>
          <ac:spMkLst>
            <pc:docMk/>
            <pc:sldMk cId="2788005916" sldId="262"/>
            <ac:spMk id="2" creationId="{888CE5F0-961B-44C6-99F4-EC3EF307F0F6}"/>
          </ac:spMkLst>
        </pc:spChg>
        <pc:spChg chg="del">
          <ac:chgData name="Denys Chechelnytskyy" userId="3c07313a-7393-470c-b7e9-0dfa048d2c39" providerId="ADAL" clId="{2CBAA887-4458-44E1-AF53-9365F5B2F30F}" dt="2018-02-20T23:28:50.182" v="1783" actId="20577"/>
          <ac:spMkLst>
            <pc:docMk/>
            <pc:sldMk cId="2788005916" sldId="262"/>
            <ac:spMk id="3" creationId="{91AACAB9-4837-477A-B6DD-DC3EC1FE31B5}"/>
          </ac:spMkLst>
        </pc:spChg>
        <pc:spChg chg="add mod">
          <ac:chgData name="Denys Chechelnytskyy" userId="3c07313a-7393-470c-b7e9-0dfa048d2c39" providerId="ADAL" clId="{2CBAA887-4458-44E1-AF53-9365F5B2F30F}" dt="2018-02-20T23:30:43.727" v="1819" actId="122"/>
          <ac:spMkLst>
            <pc:docMk/>
            <pc:sldMk cId="2788005916" sldId="262"/>
            <ac:spMk id="4" creationId="{F1C3F8B7-2EFE-45EB-81C0-79D4595D7932}"/>
          </ac:spMkLst>
        </pc:spChg>
        <pc:picChg chg="add mod">
          <ac:chgData name="Denys Chechelnytskyy" userId="3c07313a-7393-470c-b7e9-0dfa048d2c39" providerId="ADAL" clId="{2CBAA887-4458-44E1-AF53-9365F5B2F30F}" dt="2018-02-20T23:29:03.337" v="1789" actId="1076"/>
          <ac:picMkLst>
            <pc:docMk/>
            <pc:sldMk cId="2788005916" sldId="262"/>
            <ac:picMk id="10242" creationId="{3313C731-6460-4B56-ABEB-5F7C81563BC8}"/>
          </ac:picMkLst>
        </pc:picChg>
      </pc:sldChg>
      <pc:sldChg chg="addSp delSp modSp add modNotesTx">
        <pc:chgData name="Denys Chechelnytskyy" userId="3c07313a-7393-470c-b7e9-0dfa048d2c39" providerId="ADAL" clId="{2CBAA887-4458-44E1-AF53-9365F5B2F30F}" dt="2018-02-20T21:31:39.352" v="755" actId="1076"/>
        <pc:sldMkLst>
          <pc:docMk/>
          <pc:sldMk cId="3476610371" sldId="263"/>
        </pc:sldMkLst>
        <pc:spChg chg="mod">
          <ac:chgData name="Denys Chechelnytskyy" userId="3c07313a-7393-470c-b7e9-0dfa048d2c39" providerId="ADAL" clId="{2CBAA887-4458-44E1-AF53-9365F5B2F30F}" dt="2018-02-20T21:01:16.527" v="284" actId="20577"/>
          <ac:spMkLst>
            <pc:docMk/>
            <pc:sldMk cId="3476610371" sldId="263"/>
            <ac:spMk id="2" creationId="{34D482CF-8159-4CC9-A707-4AB3160637E2}"/>
          </ac:spMkLst>
        </pc:spChg>
        <pc:spChg chg="mod">
          <ac:chgData name="Denys Chechelnytskyy" userId="3c07313a-7393-470c-b7e9-0dfa048d2c39" providerId="ADAL" clId="{2CBAA887-4458-44E1-AF53-9365F5B2F30F}" dt="2018-02-20T21:28:13.800" v="708" actId="20577"/>
          <ac:spMkLst>
            <pc:docMk/>
            <pc:sldMk cId="3476610371" sldId="263"/>
            <ac:spMk id="3" creationId="{6FC045A4-409A-4403-8EE6-7F9DE6B679C4}"/>
          </ac:spMkLst>
        </pc:spChg>
        <pc:spChg chg="add del">
          <ac:chgData name="Denys Chechelnytskyy" userId="3c07313a-7393-470c-b7e9-0dfa048d2c39" providerId="ADAL" clId="{2CBAA887-4458-44E1-AF53-9365F5B2F30F}" dt="2018-02-20T21:29:48.907" v="714" actId="1076"/>
          <ac:spMkLst>
            <pc:docMk/>
            <pc:sldMk cId="3476610371" sldId="263"/>
            <ac:spMk id="5" creationId="{4654EE25-7D62-4C8B-A34A-0090CA0A9BBD}"/>
          </ac:spMkLst>
        </pc:spChg>
        <pc:spChg chg="add mod">
          <ac:chgData name="Denys Chechelnytskyy" userId="3c07313a-7393-470c-b7e9-0dfa048d2c39" providerId="ADAL" clId="{2CBAA887-4458-44E1-AF53-9365F5B2F30F}" dt="2018-02-20T21:31:39.352" v="755" actId="1076"/>
          <ac:spMkLst>
            <pc:docMk/>
            <pc:sldMk cId="3476610371" sldId="263"/>
            <ac:spMk id="6" creationId="{F47A06F7-04DB-4325-AEB0-ECB8E42949D0}"/>
          </ac:spMkLst>
        </pc:spChg>
        <pc:picChg chg="add mod">
          <ac:chgData name="Denys Chechelnytskyy" userId="3c07313a-7393-470c-b7e9-0dfa048d2c39" providerId="ADAL" clId="{2CBAA887-4458-44E1-AF53-9365F5B2F30F}" dt="2018-02-20T21:29:10.137" v="712" actId="1076"/>
          <ac:picMkLst>
            <pc:docMk/>
            <pc:sldMk cId="3476610371" sldId="263"/>
            <ac:picMk id="4" creationId="{64D29B44-6E63-46E9-A124-8AC1982B4D34}"/>
          </ac:picMkLst>
        </pc:picChg>
      </pc:sldChg>
      <pc:sldChg chg="addSp delSp modSp add modNotesTx">
        <pc:chgData name="Denys Chechelnytskyy" userId="3c07313a-7393-470c-b7e9-0dfa048d2c39" providerId="ADAL" clId="{2CBAA887-4458-44E1-AF53-9365F5B2F30F}" dt="2018-02-21T00:45:14.474" v="1915" actId="20577"/>
        <pc:sldMkLst>
          <pc:docMk/>
          <pc:sldMk cId="3760978555" sldId="265"/>
        </pc:sldMkLst>
        <pc:spChg chg="mod">
          <ac:chgData name="Denys Chechelnytskyy" userId="3c07313a-7393-470c-b7e9-0dfa048d2c39" providerId="ADAL" clId="{2CBAA887-4458-44E1-AF53-9365F5B2F30F}" dt="2018-02-20T23:36:21.957" v="1883" actId="20577"/>
          <ac:spMkLst>
            <pc:docMk/>
            <pc:sldMk cId="3760978555" sldId="265"/>
            <ac:spMk id="2" creationId="{FA635BAC-FD56-429B-9899-F0B62B7D6C8B}"/>
          </ac:spMkLst>
        </pc:spChg>
        <pc:spChg chg="del mod">
          <ac:chgData name="Denys Chechelnytskyy" userId="3c07313a-7393-470c-b7e9-0dfa048d2c39" providerId="ADAL" clId="{2CBAA887-4458-44E1-AF53-9365F5B2F30F}" dt="2018-02-21T00:44:19.437" v="1887" actId="20577"/>
          <ac:spMkLst>
            <pc:docMk/>
            <pc:sldMk cId="3760978555" sldId="265"/>
            <ac:spMk id="3" creationId="{92958587-76BD-478A-B4C3-F363F660D1D2}"/>
          </ac:spMkLst>
        </pc:spChg>
        <pc:picChg chg="add del">
          <ac:chgData name="Denys Chechelnytskyy" userId="3c07313a-7393-470c-b7e9-0dfa048d2c39" providerId="ADAL" clId="{2CBAA887-4458-44E1-AF53-9365F5B2F30F}" dt="2018-02-21T00:44:13.902" v="1885" actId="20577"/>
          <ac:picMkLst>
            <pc:docMk/>
            <pc:sldMk cId="3760978555" sldId="265"/>
            <ac:picMk id="4" creationId="{7EB69632-BDB9-4E39-BC1A-A42FCA3DA218}"/>
          </ac:picMkLst>
        </pc:picChg>
        <pc:picChg chg="add mod">
          <ac:chgData name="Denys Chechelnytskyy" userId="3c07313a-7393-470c-b7e9-0dfa048d2c39" providerId="ADAL" clId="{2CBAA887-4458-44E1-AF53-9365F5B2F30F}" dt="2018-02-21T00:44:31.537" v="1891" actId="1076"/>
          <ac:picMkLst>
            <pc:docMk/>
            <pc:sldMk cId="3760978555" sldId="265"/>
            <ac:picMk id="5" creationId="{443806C8-2E89-4CF6-924E-EC07F92D2CB3}"/>
          </ac:picMkLst>
        </pc:picChg>
      </pc:sldChg>
      <pc:sldChg chg="addSp delSp modSp add modNotesTx">
        <pc:chgData name="Denys Chechelnytskyy" userId="3c07313a-7393-470c-b7e9-0dfa048d2c39" providerId="ADAL" clId="{2CBAA887-4458-44E1-AF53-9365F5B2F30F}" dt="2018-02-20T23:03:34.020" v="1703" actId="20577"/>
        <pc:sldMkLst>
          <pc:docMk/>
          <pc:sldMk cId="539554140" sldId="266"/>
        </pc:sldMkLst>
        <pc:spChg chg="mod">
          <ac:chgData name="Denys Chechelnytskyy" userId="3c07313a-7393-470c-b7e9-0dfa048d2c39" providerId="ADAL" clId="{2CBAA887-4458-44E1-AF53-9365F5B2F30F}" dt="2018-02-20T21:01:47.017" v="340" actId="20577"/>
          <ac:spMkLst>
            <pc:docMk/>
            <pc:sldMk cId="539554140" sldId="266"/>
            <ac:spMk id="2" creationId="{223362C4-644D-487A-AC64-35E077EF1924}"/>
          </ac:spMkLst>
        </pc:spChg>
        <pc:spChg chg="mod">
          <ac:chgData name="Denys Chechelnytskyy" userId="3c07313a-7393-470c-b7e9-0dfa048d2c39" providerId="ADAL" clId="{2CBAA887-4458-44E1-AF53-9365F5B2F30F}" dt="2018-02-20T22:57:04.851" v="1587" actId="20577"/>
          <ac:spMkLst>
            <pc:docMk/>
            <pc:sldMk cId="539554140" sldId="266"/>
            <ac:spMk id="3" creationId="{2FC31F1A-A4E4-4450-98D0-B1E9BC1EBD3B}"/>
          </ac:spMkLst>
        </pc:spChg>
        <pc:picChg chg="add mod">
          <ac:chgData name="Denys Chechelnytskyy" userId="3c07313a-7393-470c-b7e9-0dfa048d2c39" providerId="ADAL" clId="{2CBAA887-4458-44E1-AF53-9365F5B2F30F}" dt="2018-02-20T22:57:10.660" v="1589" actId="1076"/>
          <ac:picMkLst>
            <pc:docMk/>
            <pc:sldMk cId="539554140" sldId="266"/>
            <ac:picMk id="7170" creationId="{CFF26608-0EEA-42BB-9697-67218EE7D454}"/>
          </ac:picMkLst>
        </pc:picChg>
        <pc:picChg chg="add mod">
          <ac:chgData name="Denys Chechelnytskyy" userId="3c07313a-7393-470c-b7e9-0dfa048d2c39" providerId="ADAL" clId="{2CBAA887-4458-44E1-AF53-9365F5B2F30F}" dt="2018-02-20T22:58:09.544" v="1593" actId="20577"/>
          <ac:picMkLst>
            <pc:docMk/>
            <pc:sldMk cId="539554140" sldId="266"/>
            <ac:picMk id="7172" creationId="{BF89239B-8F3A-454A-8EED-2E2FEEA8BA5C}"/>
          </ac:picMkLst>
        </pc:picChg>
        <pc:picChg chg="add del mod">
          <ac:chgData name="Denys Chechelnytskyy" userId="3c07313a-7393-470c-b7e9-0dfa048d2c39" providerId="ADAL" clId="{2CBAA887-4458-44E1-AF53-9365F5B2F30F}" dt="2018-02-20T23:01:15.209" v="1599" actId="20577"/>
          <ac:picMkLst>
            <pc:docMk/>
            <pc:sldMk cId="539554140" sldId="266"/>
            <ac:picMk id="7174" creationId="{9C7AC516-DF0D-4E2B-839F-57D1FF9C4538}"/>
          </ac:picMkLst>
        </pc:picChg>
        <pc:picChg chg="add mod">
          <ac:chgData name="Denys Chechelnytskyy" userId="3c07313a-7393-470c-b7e9-0dfa048d2c39" providerId="ADAL" clId="{2CBAA887-4458-44E1-AF53-9365F5B2F30F}" dt="2018-02-20T23:03:27.782" v="1689" actId="1037"/>
          <ac:picMkLst>
            <pc:docMk/>
            <pc:sldMk cId="539554140" sldId="266"/>
            <ac:picMk id="7176" creationId="{B24DBCF1-3C93-4348-82D3-D26A561E1FBC}"/>
          </ac:picMkLst>
        </pc:picChg>
      </pc:sldChg>
      <pc:sldChg chg="addSp delSp modSp add ord modNotesTx">
        <pc:chgData name="Denys Chechelnytskyy" userId="3c07313a-7393-470c-b7e9-0dfa048d2c39" providerId="ADAL" clId="{2CBAA887-4458-44E1-AF53-9365F5B2F30F}" dt="2018-02-20T23:25:31.860" v="1782" actId="1076"/>
        <pc:sldMkLst>
          <pc:docMk/>
          <pc:sldMk cId="90446783" sldId="267"/>
        </pc:sldMkLst>
        <pc:spChg chg="mod">
          <ac:chgData name="Denys Chechelnytskyy" userId="3c07313a-7393-470c-b7e9-0dfa048d2c39" providerId="ADAL" clId="{2CBAA887-4458-44E1-AF53-9365F5B2F30F}" dt="2018-02-20T23:20:09.980" v="1753" actId="1076"/>
          <ac:spMkLst>
            <pc:docMk/>
            <pc:sldMk cId="90446783" sldId="267"/>
            <ac:spMk id="2" creationId="{FCCEB152-FF3F-43D0-BF3D-FD79F23841D2}"/>
          </ac:spMkLst>
        </pc:spChg>
        <pc:spChg chg="del">
          <ac:chgData name="Denys Chechelnytskyy" userId="3c07313a-7393-470c-b7e9-0dfa048d2c39" providerId="ADAL" clId="{2CBAA887-4458-44E1-AF53-9365F5B2F30F}" dt="2018-02-20T23:19:40.194" v="1727" actId="1076"/>
          <ac:spMkLst>
            <pc:docMk/>
            <pc:sldMk cId="90446783" sldId="267"/>
            <ac:spMk id="3" creationId="{E424897C-66DC-4906-A245-FF98A6871221}"/>
          </ac:spMkLst>
        </pc:spChg>
        <pc:spChg chg="add mod">
          <ac:chgData name="Denys Chechelnytskyy" userId="3c07313a-7393-470c-b7e9-0dfa048d2c39" providerId="ADAL" clId="{2CBAA887-4458-44E1-AF53-9365F5B2F30F}" dt="2018-02-20T23:23:30.082" v="1775" actId="1076"/>
          <ac:spMkLst>
            <pc:docMk/>
            <pc:sldMk cId="90446783" sldId="267"/>
            <ac:spMk id="4" creationId="{5083D8BF-6848-4831-8DDD-893F45B90146}"/>
          </ac:spMkLst>
        </pc:spChg>
        <pc:picChg chg="add mod">
          <ac:chgData name="Denys Chechelnytskyy" userId="3c07313a-7393-470c-b7e9-0dfa048d2c39" providerId="ADAL" clId="{2CBAA887-4458-44E1-AF53-9365F5B2F30F}" dt="2018-02-20T23:25:31.860" v="1782" actId="1076"/>
          <ac:picMkLst>
            <pc:docMk/>
            <pc:sldMk cId="90446783" sldId="267"/>
            <ac:picMk id="6" creationId="{D7FAD305-85FB-446D-914F-2345524C0F35}"/>
          </ac:picMkLst>
        </pc:picChg>
        <pc:picChg chg="add del mod">
          <ac:chgData name="Denys Chechelnytskyy" userId="3c07313a-7393-470c-b7e9-0dfa048d2c39" providerId="ADAL" clId="{2CBAA887-4458-44E1-AF53-9365F5B2F30F}" dt="2018-02-20T23:25:28.626" v="1781" actId="478"/>
          <ac:picMkLst>
            <pc:docMk/>
            <pc:sldMk cId="90446783" sldId="267"/>
            <ac:picMk id="8" creationId="{2BA11D76-9931-4221-AB33-F87A4AFA1614}"/>
          </ac:picMkLst>
        </pc:picChg>
        <pc:picChg chg="add mod">
          <ac:chgData name="Denys Chechelnytskyy" userId="3c07313a-7393-470c-b7e9-0dfa048d2c39" providerId="ADAL" clId="{2CBAA887-4458-44E1-AF53-9365F5B2F30F}" dt="2018-02-20T23:20:15.617" v="1756" actId="1076"/>
          <ac:picMkLst>
            <pc:docMk/>
            <pc:sldMk cId="90446783" sldId="267"/>
            <ac:picMk id="9218" creationId="{B5F914D9-E3D8-451D-ADBF-6F3C3909AFB8}"/>
          </ac:picMkLst>
        </pc:picChg>
      </pc:sldChg>
      <pc:sldChg chg="modSp add">
        <pc:chgData name="Denys Chechelnytskyy" userId="3c07313a-7393-470c-b7e9-0dfa048d2c39" providerId="ADAL" clId="{2CBAA887-4458-44E1-AF53-9365F5B2F30F}" dt="2018-02-20T21:41:54.327" v="1245" actId="20577"/>
        <pc:sldMkLst>
          <pc:docMk/>
          <pc:sldMk cId="2912793184" sldId="268"/>
        </pc:sldMkLst>
        <pc:spChg chg="mod">
          <ac:chgData name="Denys Chechelnytskyy" userId="3c07313a-7393-470c-b7e9-0dfa048d2c39" providerId="ADAL" clId="{2CBAA887-4458-44E1-AF53-9365F5B2F30F}" dt="2018-02-20T21:33:04.887" v="764" actId="20577"/>
          <ac:spMkLst>
            <pc:docMk/>
            <pc:sldMk cId="2912793184" sldId="268"/>
            <ac:spMk id="2" creationId="{9DC99DF5-C9F9-4A2A-8215-9091C85D27E2}"/>
          </ac:spMkLst>
        </pc:spChg>
        <pc:spChg chg="mod">
          <ac:chgData name="Denys Chechelnytskyy" userId="3c07313a-7393-470c-b7e9-0dfa048d2c39" providerId="ADAL" clId="{2CBAA887-4458-44E1-AF53-9365F5B2F30F}" dt="2018-02-20T21:41:54.327" v="1245" actId="20577"/>
          <ac:spMkLst>
            <pc:docMk/>
            <pc:sldMk cId="2912793184" sldId="268"/>
            <ac:spMk id="3" creationId="{4FE13E1B-A4C6-46E4-893F-BD6DD93E45CA}"/>
          </ac:spMkLst>
        </pc:spChg>
      </pc:sldChg>
      <pc:sldChg chg="addSp delSp modSp add del modNotesTx">
        <pc:chgData name="Denys Chechelnytskyy" userId="3c07313a-7393-470c-b7e9-0dfa048d2c39" providerId="ADAL" clId="{2CBAA887-4458-44E1-AF53-9365F5B2F30F}" dt="2018-02-21T13:03:37.849" v="1922" actId="2696"/>
        <pc:sldMkLst>
          <pc:docMk/>
          <pc:sldMk cId="3978738966" sldId="269"/>
        </pc:sldMkLst>
        <pc:spChg chg="del">
          <ac:chgData name="Denys Chechelnytskyy" userId="3c07313a-7393-470c-b7e9-0dfa048d2c39" providerId="ADAL" clId="{2CBAA887-4458-44E1-AF53-9365F5B2F30F}" dt="2018-02-20T22:28:17.052" v="1279" actId="20577"/>
          <ac:spMkLst>
            <pc:docMk/>
            <pc:sldMk cId="3978738966" sldId="269"/>
            <ac:spMk id="3" creationId="{C133C685-7F2A-4103-B5D9-98BA2176BC11}"/>
          </ac:spMkLst>
        </pc:spChg>
        <pc:picChg chg="add mod">
          <ac:chgData name="Denys Chechelnytskyy" userId="3c07313a-7393-470c-b7e9-0dfa048d2c39" providerId="ADAL" clId="{2CBAA887-4458-44E1-AF53-9365F5B2F30F}" dt="2018-02-20T22:28:33.287" v="1282" actId="1076"/>
          <ac:picMkLst>
            <pc:docMk/>
            <pc:sldMk cId="3978738966" sldId="269"/>
            <ac:picMk id="5" creationId="{486253C1-9C90-4D30-8D37-922180D9C3C0}"/>
          </ac:picMkLst>
        </pc:picChg>
      </pc:sldChg>
      <pc:sldChg chg="addSp delSp modSp add del ord modNotesTx">
        <pc:chgData name="Denys Chechelnytskyy" userId="3c07313a-7393-470c-b7e9-0dfa048d2c39" providerId="ADAL" clId="{2CBAA887-4458-44E1-AF53-9365F5B2F30F}" dt="2018-02-21T13:03:31.083" v="1921" actId="2696"/>
        <pc:sldMkLst>
          <pc:docMk/>
          <pc:sldMk cId="2540109948" sldId="270"/>
        </pc:sldMkLst>
        <pc:spChg chg="del">
          <ac:chgData name="Denys Chechelnytskyy" userId="3c07313a-7393-470c-b7e9-0dfa048d2c39" providerId="ADAL" clId="{2CBAA887-4458-44E1-AF53-9365F5B2F30F}" dt="2018-02-20T22:29:09.834" v="1296" actId="1076"/>
          <ac:spMkLst>
            <pc:docMk/>
            <pc:sldMk cId="2540109948" sldId="270"/>
            <ac:spMk id="3" creationId="{E7D0EE7A-6144-4324-9E7A-1A83909EB327}"/>
          </ac:spMkLst>
        </pc:spChg>
        <pc:picChg chg="add mod">
          <ac:chgData name="Denys Chechelnytskyy" userId="3c07313a-7393-470c-b7e9-0dfa048d2c39" providerId="ADAL" clId="{2CBAA887-4458-44E1-AF53-9365F5B2F30F}" dt="2018-02-20T22:29:09.834" v="1296" actId="1076"/>
          <ac:picMkLst>
            <pc:docMk/>
            <pc:sldMk cId="2540109948" sldId="270"/>
            <ac:picMk id="5" creationId="{C27EF102-0470-4BD6-BB31-3D708DE7B1C1}"/>
          </ac:picMkLst>
        </pc:picChg>
      </pc:sldChg>
      <pc:sldChg chg="addSp delSp modSp add">
        <pc:chgData name="Denys Chechelnytskyy" userId="3c07313a-7393-470c-b7e9-0dfa048d2c39" providerId="ADAL" clId="{2CBAA887-4458-44E1-AF53-9365F5B2F30F}" dt="2018-02-20T22:29:20.039" v="1298" actId="1076"/>
        <pc:sldMkLst>
          <pc:docMk/>
          <pc:sldMk cId="3414669532" sldId="271"/>
        </pc:sldMkLst>
        <pc:spChg chg="del">
          <ac:chgData name="Denys Chechelnytskyy" userId="3c07313a-7393-470c-b7e9-0dfa048d2c39" providerId="ADAL" clId="{2CBAA887-4458-44E1-AF53-9365F5B2F30F}" dt="2018-02-20T22:29:20.039" v="1298" actId="1076"/>
          <ac:spMkLst>
            <pc:docMk/>
            <pc:sldMk cId="3414669532" sldId="271"/>
            <ac:spMk id="3" creationId="{368F68F6-1AC1-462C-ADAA-377B83A9C1AB}"/>
          </ac:spMkLst>
        </pc:spChg>
        <pc:picChg chg="add mod">
          <ac:chgData name="Denys Chechelnytskyy" userId="3c07313a-7393-470c-b7e9-0dfa048d2c39" providerId="ADAL" clId="{2CBAA887-4458-44E1-AF53-9365F5B2F30F}" dt="2018-02-20T22:29:20.039" v="1298" actId="1076"/>
          <ac:picMkLst>
            <pc:docMk/>
            <pc:sldMk cId="3414669532" sldId="271"/>
            <ac:picMk id="5" creationId="{86150F76-1FB9-44CE-AEDB-3DDECCECDA1D}"/>
          </ac:picMkLst>
        </pc:picChg>
      </pc:sldChg>
      <pc:sldChg chg="addSp delSp modSp add ord">
        <pc:chgData name="Denys Chechelnytskyy" userId="3c07313a-7393-470c-b7e9-0dfa048d2c39" providerId="ADAL" clId="{2CBAA887-4458-44E1-AF53-9365F5B2F30F}" dt="2018-02-20T22:32:32.752" v="1367" actId="1076"/>
        <pc:sldMkLst>
          <pc:docMk/>
          <pc:sldMk cId="2511929184" sldId="272"/>
        </pc:sldMkLst>
        <pc:spChg chg="mod">
          <ac:chgData name="Denys Chechelnytskyy" userId="3c07313a-7393-470c-b7e9-0dfa048d2c39" providerId="ADAL" clId="{2CBAA887-4458-44E1-AF53-9365F5B2F30F}" dt="2018-02-20T22:31:07.724" v="1360" actId="20577"/>
          <ac:spMkLst>
            <pc:docMk/>
            <pc:sldMk cId="2511929184" sldId="272"/>
            <ac:spMk id="2" creationId="{0E221F82-F19B-43DA-B45F-3DC6743FA426}"/>
          </ac:spMkLst>
        </pc:spChg>
        <pc:spChg chg="del">
          <ac:chgData name="Denys Chechelnytskyy" userId="3c07313a-7393-470c-b7e9-0dfa048d2c39" providerId="ADAL" clId="{2CBAA887-4458-44E1-AF53-9365F5B2F30F}" dt="2018-02-20T22:31:31.945" v="1361" actId="1076"/>
          <ac:spMkLst>
            <pc:docMk/>
            <pc:sldMk cId="2511929184" sldId="272"/>
            <ac:spMk id="3" creationId="{ADFC03E9-139B-4545-B5B4-0759FE43E600}"/>
          </ac:spMkLst>
        </pc:spChg>
        <pc:spChg chg="add mod">
          <ac:chgData name="Denys Chechelnytskyy" userId="3c07313a-7393-470c-b7e9-0dfa048d2c39" providerId="ADAL" clId="{2CBAA887-4458-44E1-AF53-9365F5B2F30F}" dt="2018-02-20T22:32:32.752" v="1367" actId="1076"/>
          <ac:spMkLst>
            <pc:docMk/>
            <pc:sldMk cId="2511929184" sldId="272"/>
            <ac:spMk id="4" creationId="{B23C3C49-B764-4043-B0BD-1DF8997EE4CE}"/>
          </ac:spMkLst>
        </pc:spChg>
        <pc:picChg chg="add mod">
          <ac:chgData name="Denys Chechelnytskyy" userId="3c07313a-7393-470c-b7e9-0dfa048d2c39" providerId="ADAL" clId="{2CBAA887-4458-44E1-AF53-9365F5B2F30F}" dt="2018-02-20T22:31:35.545" v="1362" actId="1076"/>
          <ac:picMkLst>
            <pc:docMk/>
            <pc:sldMk cId="2511929184" sldId="272"/>
            <ac:picMk id="5122" creationId="{818F83F3-1F24-4E80-9951-6E0DF2FA3CA3}"/>
          </ac:picMkLst>
        </pc:picChg>
      </pc:sldChg>
      <pc:sldChg chg="addSp delSp modSp add">
        <pc:chgData name="Denys Chechelnytskyy" userId="3c07313a-7393-470c-b7e9-0dfa048d2c39" providerId="ADAL" clId="{2CBAA887-4458-44E1-AF53-9365F5B2F30F}" dt="2018-02-20T22:43:59.995" v="1423" actId="1076"/>
        <pc:sldMkLst>
          <pc:docMk/>
          <pc:sldMk cId="4065257816" sldId="273"/>
        </pc:sldMkLst>
        <pc:spChg chg="mod">
          <ac:chgData name="Denys Chechelnytskyy" userId="3c07313a-7393-470c-b7e9-0dfa048d2c39" providerId="ADAL" clId="{2CBAA887-4458-44E1-AF53-9365F5B2F30F}" dt="2018-02-20T22:43:25.696" v="1419" actId="1076"/>
          <ac:spMkLst>
            <pc:docMk/>
            <pc:sldMk cId="4065257816" sldId="273"/>
            <ac:spMk id="2" creationId="{F35B973E-AEA9-4DB2-8D36-923B036861E9}"/>
          </ac:spMkLst>
        </pc:spChg>
        <pc:spChg chg="add del mod">
          <ac:chgData name="Denys Chechelnytskyy" userId="3c07313a-7393-470c-b7e9-0dfa048d2c39" providerId="ADAL" clId="{2CBAA887-4458-44E1-AF53-9365F5B2F30F}" dt="2018-02-20T22:41:26.672" v="1396" actId="1076"/>
          <ac:spMkLst>
            <pc:docMk/>
            <pc:sldMk cId="4065257816" sldId="273"/>
            <ac:spMk id="3" creationId="{4EFB578B-C239-484D-A122-0201A20E3AE5}"/>
          </ac:spMkLst>
        </pc:spChg>
        <pc:spChg chg="add del mod">
          <ac:chgData name="Denys Chechelnytskyy" userId="3c07313a-7393-470c-b7e9-0dfa048d2c39" providerId="ADAL" clId="{2CBAA887-4458-44E1-AF53-9365F5B2F30F}" dt="2018-02-20T22:42:22.642" v="1405" actId="478"/>
          <ac:spMkLst>
            <pc:docMk/>
            <pc:sldMk cId="4065257816" sldId="273"/>
            <ac:spMk id="4" creationId="{16AC432F-87DD-4CA4-A227-B51C626EC312}"/>
          </ac:spMkLst>
        </pc:spChg>
        <pc:spChg chg="add del mod">
          <ac:chgData name="Denys Chechelnytskyy" userId="3c07313a-7393-470c-b7e9-0dfa048d2c39" providerId="ADAL" clId="{2CBAA887-4458-44E1-AF53-9365F5B2F30F}" dt="2018-02-20T22:37:57.605" v="1376" actId="478"/>
          <ac:spMkLst>
            <pc:docMk/>
            <pc:sldMk cId="4065257816" sldId="273"/>
            <ac:spMk id="5" creationId="{4395B233-9CF4-4CC7-86A8-8D628457D2E4}"/>
          </ac:spMkLst>
        </pc:spChg>
        <pc:spChg chg="add del">
          <ac:chgData name="Denys Chechelnytskyy" userId="3c07313a-7393-470c-b7e9-0dfa048d2c39" providerId="ADAL" clId="{2CBAA887-4458-44E1-AF53-9365F5B2F30F}" dt="2018-02-20T22:39:44.508" v="1383" actId="1076"/>
          <ac:spMkLst>
            <pc:docMk/>
            <pc:sldMk cId="4065257816" sldId="273"/>
            <ac:spMk id="6" creationId="{6AF92032-78F3-49D7-BC3C-9D75B1FF933E}"/>
          </ac:spMkLst>
        </pc:spChg>
        <pc:picChg chg="add del mod">
          <ac:chgData name="Denys Chechelnytskyy" userId="3c07313a-7393-470c-b7e9-0dfa048d2c39" providerId="ADAL" clId="{2CBAA887-4458-44E1-AF53-9365F5B2F30F}" dt="2018-02-20T22:40:04.264" v="1385" actId="1076"/>
          <ac:picMkLst>
            <pc:docMk/>
            <pc:sldMk cId="4065257816" sldId="273"/>
            <ac:picMk id="8" creationId="{E3C65CF8-79B2-45B9-AF3B-BE5159760037}"/>
          </ac:picMkLst>
        </pc:picChg>
        <pc:picChg chg="add del mod">
          <ac:chgData name="Denys Chechelnytskyy" userId="3c07313a-7393-470c-b7e9-0dfa048d2c39" providerId="ADAL" clId="{2CBAA887-4458-44E1-AF53-9365F5B2F30F}" dt="2018-02-20T22:40:07.366" v="1387" actId="1076"/>
          <ac:picMkLst>
            <pc:docMk/>
            <pc:sldMk cId="4065257816" sldId="273"/>
            <ac:picMk id="10" creationId="{103E9D85-56C7-401A-A78A-5AC3490C3E33}"/>
          </ac:picMkLst>
        </pc:picChg>
        <pc:picChg chg="add del mod">
          <ac:chgData name="Denys Chechelnytskyy" userId="3c07313a-7393-470c-b7e9-0dfa048d2c39" providerId="ADAL" clId="{2CBAA887-4458-44E1-AF53-9365F5B2F30F}" dt="2018-02-20T22:40:12.217" v="1389" actId="1076"/>
          <ac:picMkLst>
            <pc:docMk/>
            <pc:sldMk cId="4065257816" sldId="273"/>
            <ac:picMk id="12" creationId="{96B88A32-E4E2-4535-9AB7-B4EEA7DBF024}"/>
          </ac:picMkLst>
        </pc:picChg>
        <pc:picChg chg="add del mod">
          <ac:chgData name="Denys Chechelnytskyy" userId="3c07313a-7393-470c-b7e9-0dfa048d2c39" providerId="ADAL" clId="{2CBAA887-4458-44E1-AF53-9365F5B2F30F}" dt="2018-02-20T22:40:15.481" v="1391" actId="1076"/>
          <ac:picMkLst>
            <pc:docMk/>
            <pc:sldMk cId="4065257816" sldId="273"/>
            <ac:picMk id="14" creationId="{8D61A697-D8A5-457A-8540-314A5D6D4192}"/>
          </ac:picMkLst>
        </pc:picChg>
        <pc:picChg chg="add del mod">
          <ac:chgData name="Denys Chechelnytskyy" userId="3c07313a-7393-470c-b7e9-0dfa048d2c39" providerId="ADAL" clId="{2CBAA887-4458-44E1-AF53-9365F5B2F30F}" dt="2018-02-20T22:40:19.745" v="1393" actId="1076"/>
          <ac:picMkLst>
            <pc:docMk/>
            <pc:sldMk cId="4065257816" sldId="273"/>
            <ac:picMk id="16" creationId="{26420BF5-B3D4-4C83-8984-C9FF8CC23EA6}"/>
          </ac:picMkLst>
        </pc:picChg>
        <pc:picChg chg="add del mod">
          <ac:chgData name="Denys Chechelnytskyy" userId="3c07313a-7393-470c-b7e9-0dfa048d2c39" providerId="ADAL" clId="{2CBAA887-4458-44E1-AF53-9365F5B2F30F}" dt="2018-02-20T22:40:27.950" v="1395" actId="1076"/>
          <ac:picMkLst>
            <pc:docMk/>
            <pc:sldMk cId="4065257816" sldId="273"/>
            <ac:picMk id="18" creationId="{E21CE8D4-D352-46F5-A834-6C8E3FD491DC}"/>
          </ac:picMkLst>
        </pc:picChg>
        <pc:picChg chg="add mod">
          <ac:chgData name="Denys Chechelnytskyy" userId="3c07313a-7393-470c-b7e9-0dfa048d2c39" providerId="ADAL" clId="{2CBAA887-4458-44E1-AF53-9365F5B2F30F}" dt="2018-02-20T22:43:19.340" v="1418" actId="1076"/>
          <ac:picMkLst>
            <pc:docMk/>
            <pc:sldMk cId="4065257816" sldId="273"/>
            <ac:picMk id="19" creationId="{73506B59-2783-4371-A624-484D04DDFABE}"/>
          </ac:picMkLst>
        </pc:picChg>
        <pc:picChg chg="add mod">
          <ac:chgData name="Denys Chechelnytskyy" userId="3c07313a-7393-470c-b7e9-0dfa048d2c39" providerId="ADAL" clId="{2CBAA887-4458-44E1-AF53-9365F5B2F30F}" dt="2018-02-20T22:41:57.263" v="1402" actId="1076"/>
          <ac:picMkLst>
            <pc:docMk/>
            <pc:sldMk cId="4065257816" sldId="273"/>
            <ac:picMk id="21" creationId="{BB00449A-4902-415E-A0D2-E992DAFFD403}"/>
          </ac:picMkLst>
        </pc:picChg>
        <pc:picChg chg="add mod">
          <ac:chgData name="Denys Chechelnytskyy" userId="3c07313a-7393-470c-b7e9-0dfa048d2c39" providerId="ADAL" clId="{2CBAA887-4458-44E1-AF53-9365F5B2F30F}" dt="2018-02-20T22:42:40.356" v="1410" actId="1076"/>
          <ac:picMkLst>
            <pc:docMk/>
            <pc:sldMk cId="4065257816" sldId="273"/>
            <ac:picMk id="23" creationId="{E3C483C9-711B-416D-936A-FA48167380CB}"/>
          </ac:picMkLst>
        </pc:picChg>
        <pc:picChg chg="add mod">
          <ac:chgData name="Denys Chechelnytskyy" userId="3c07313a-7393-470c-b7e9-0dfa048d2c39" providerId="ADAL" clId="{2CBAA887-4458-44E1-AF53-9365F5B2F30F}" dt="2018-02-20T22:43:59.995" v="1423" actId="1076"/>
          <ac:picMkLst>
            <pc:docMk/>
            <pc:sldMk cId="4065257816" sldId="273"/>
            <ac:picMk id="6148" creationId="{8EAD3F6E-1698-4E55-8FBD-6EC601B75AE0}"/>
          </ac:picMkLst>
        </pc:picChg>
      </pc:sldChg>
      <pc:sldChg chg="addSp delSp modSp add modNotesTx">
        <pc:chgData name="Denys Chechelnytskyy" userId="3c07313a-7393-470c-b7e9-0dfa048d2c39" providerId="ADAL" clId="{2CBAA887-4458-44E1-AF53-9365F5B2F30F}" dt="2018-02-20T23:02:53.634" v="1663" actId="14100"/>
        <pc:sldMkLst>
          <pc:docMk/>
          <pc:sldMk cId="184546426" sldId="274"/>
        </pc:sldMkLst>
        <pc:spChg chg="mod">
          <ac:chgData name="Denys Chechelnytskyy" userId="3c07313a-7393-470c-b7e9-0dfa048d2c39" providerId="ADAL" clId="{2CBAA887-4458-44E1-AF53-9365F5B2F30F}" dt="2018-02-20T23:01:36.915" v="1629" actId="20577"/>
          <ac:spMkLst>
            <pc:docMk/>
            <pc:sldMk cId="184546426" sldId="274"/>
            <ac:spMk id="2" creationId="{DD6D4EE3-5653-4156-92C9-B36ED8930902}"/>
          </ac:spMkLst>
        </pc:spChg>
        <pc:spChg chg="del">
          <ac:chgData name="Denys Chechelnytskyy" userId="3c07313a-7393-470c-b7e9-0dfa048d2c39" providerId="ADAL" clId="{2CBAA887-4458-44E1-AF53-9365F5B2F30F}" dt="2018-02-20T23:01:38.991" v="1630" actId="14100"/>
          <ac:spMkLst>
            <pc:docMk/>
            <pc:sldMk cId="184546426" sldId="274"/>
            <ac:spMk id="3" creationId="{16B1EF71-BAB6-4C94-A442-C88117BEF3F6}"/>
          </ac:spMkLst>
        </pc:spChg>
        <pc:picChg chg="add mod ord">
          <ac:chgData name="Denys Chechelnytskyy" userId="3c07313a-7393-470c-b7e9-0dfa048d2c39" providerId="ADAL" clId="{2CBAA887-4458-44E1-AF53-9365F5B2F30F}" dt="2018-02-20T23:02:53.634" v="1663" actId="14100"/>
          <ac:picMkLst>
            <pc:docMk/>
            <pc:sldMk cId="184546426" sldId="274"/>
            <ac:picMk id="4" creationId="{CE92289E-C03F-4ADF-8138-DB0E8BC014FA}"/>
          </ac:picMkLst>
        </pc:picChg>
      </pc:sldChg>
      <pc:sldChg chg="addSp delSp modSp add modNotesTx">
        <pc:chgData name="Denys Chechelnytskyy" userId="3c07313a-7393-470c-b7e9-0dfa048d2c39" providerId="ADAL" clId="{2CBAA887-4458-44E1-AF53-9365F5B2F30F}" dt="2018-02-20T23:33:07.974" v="1878" actId="20577"/>
        <pc:sldMkLst>
          <pc:docMk/>
          <pc:sldMk cId="2719611005" sldId="275"/>
        </pc:sldMkLst>
        <pc:spChg chg="mod">
          <ac:chgData name="Denys Chechelnytskyy" userId="3c07313a-7393-470c-b7e9-0dfa048d2c39" providerId="ADAL" clId="{2CBAA887-4458-44E1-AF53-9365F5B2F30F}" dt="2018-02-20T23:32:19.771" v="1857" actId="20577"/>
          <ac:spMkLst>
            <pc:docMk/>
            <pc:sldMk cId="2719611005" sldId="275"/>
            <ac:spMk id="2" creationId="{C1463E40-7370-4911-A6B8-078A5256BCCB}"/>
          </ac:spMkLst>
        </pc:spChg>
        <pc:spChg chg="del">
          <ac:chgData name="Denys Chechelnytskyy" userId="3c07313a-7393-470c-b7e9-0dfa048d2c39" providerId="ADAL" clId="{2CBAA887-4458-44E1-AF53-9365F5B2F30F}" dt="2018-02-20T23:31:55.489" v="1846" actId="20577"/>
          <ac:spMkLst>
            <pc:docMk/>
            <pc:sldMk cId="2719611005" sldId="275"/>
            <ac:spMk id="3" creationId="{16057158-846E-480E-9DCD-DBEB42BA3FC4}"/>
          </ac:spMkLst>
        </pc:spChg>
        <pc:picChg chg="add mod">
          <ac:chgData name="Denys Chechelnytskyy" userId="3c07313a-7393-470c-b7e9-0dfa048d2c39" providerId="ADAL" clId="{2CBAA887-4458-44E1-AF53-9365F5B2F30F}" dt="2018-02-20T23:32:30.272" v="1858" actId="1076"/>
          <ac:picMkLst>
            <pc:docMk/>
            <pc:sldMk cId="2719611005" sldId="275"/>
            <ac:picMk id="11266" creationId="{7AA8D44E-CD5D-454F-A6CB-BED04CE25D71}"/>
          </ac:picMkLst>
        </pc:picChg>
      </pc:sldChg>
      <pc:sldChg chg="addSp delSp modSp add">
        <pc:chgData name="Denys Chechelnytskyy" userId="3c07313a-7393-470c-b7e9-0dfa048d2c39" providerId="ADAL" clId="{2CBAA887-4458-44E1-AF53-9365F5B2F30F}" dt="2018-02-21T01:26:47.305" v="1919" actId="1076"/>
        <pc:sldMkLst>
          <pc:docMk/>
          <pc:sldMk cId="1922141168" sldId="276"/>
        </pc:sldMkLst>
        <pc:spChg chg="del">
          <ac:chgData name="Denys Chechelnytskyy" userId="3c07313a-7393-470c-b7e9-0dfa048d2c39" providerId="ADAL" clId="{2CBAA887-4458-44E1-AF53-9365F5B2F30F}" dt="2018-02-21T01:26:37.505" v="1917" actId="1076"/>
          <ac:spMkLst>
            <pc:docMk/>
            <pc:sldMk cId="1922141168" sldId="276"/>
            <ac:spMk id="3" creationId="{CE9366A4-8553-4FD5-BE72-A1E5EBC24B37}"/>
          </ac:spMkLst>
        </pc:spChg>
        <pc:picChg chg="add mod">
          <ac:chgData name="Denys Chechelnytskyy" userId="3c07313a-7393-470c-b7e9-0dfa048d2c39" providerId="ADAL" clId="{2CBAA887-4458-44E1-AF53-9365F5B2F30F}" dt="2018-02-21T01:26:47.305" v="1919" actId="1076"/>
          <ac:picMkLst>
            <pc:docMk/>
            <pc:sldMk cId="1922141168" sldId="276"/>
            <ac:picMk id="4" creationId="{5E3FD5FA-807F-40A6-96D1-D7C8F4297F2A}"/>
          </ac:picMkLst>
        </pc:picChg>
      </pc:sldChg>
      <pc:sldChg chg="addSp delSp modSp modNotesTx">
        <pc:chgData name="Denys Chechelnytskyy" userId="3c07313a-7393-470c-b7e9-0dfa048d2c39" providerId="ADAL" clId="{2CBAA887-4458-44E1-AF53-9365F5B2F30F}" dt="2018-02-21T13:10:52.987" v="1980" actId="6549"/>
        <pc:sldMkLst>
          <pc:docMk/>
          <pc:sldMk cId="3659025625" sldId="278"/>
        </pc:sldMkLst>
        <pc:spChg chg="del">
          <ac:chgData name="Denys Chechelnytskyy" userId="3c07313a-7393-470c-b7e9-0dfa048d2c39" providerId="ADAL" clId="{2CBAA887-4458-44E1-AF53-9365F5B2F30F}" dt="2018-02-21T13:04:28.554" v="1928" actId="478"/>
          <ac:spMkLst>
            <pc:docMk/>
            <pc:sldMk cId="3659025625" sldId="278"/>
            <ac:spMk id="2" creationId="{BBEE2A94-DA44-4380-9C87-DD3A16C8AED2}"/>
          </ac:spMkLst>
        </pc:spChg>
        <pc:spChg chg="add del mod">
          <ac:chgData name="Denys Chechelnytskyy" userId="3c07313a-7393-470c-b7e9-0dfa048d2c39" providerId="ADAL" clId="{2CBAA887-4458-44E1-AF53-9365F5B2F30F}" dt="2018-02-21T13:04:32.343" v="1929" actId="478"/>
          <ac:spMkLst>
            <pc:docMk/>
            <pc:sldMk cId="3659025625" sldId="278"/>
            <ac:spMk id="6" creationId="{8B227E15-CDBC-4A81-A7C9-B1327D50C73F}"/>
          </ac:spMkLst>
        </pc:spChg>
        <pc:picChg chg="add mod">
          <ac:chgData name="Denys Chechelnytskyy" userId="3c07313a-7393-470c-b7e9-0dfa048d2c39" providerId="ADAL" clId="{2CBAA887-4458-44E1-AF53-9365F5B2F30F}" dt="2018-02-21T13:08:33.292" v="1940" actId="1440"/>
          <ac:picMkLst>
            <pc:docMk/>
            <pc:sldMk cId="3659025625" sldId="278"/>
            <ac:picMk id="4" creationId="{50DF20DA-94F1-4CAC-A566-B612629F90F3}"/>
          </ac:picMkLst>
        </pc:picChg>
        <pc:picChg chg="add mod">
          <ac:chgData name="Denys Chechelnytskyy" userId="3c07313a-7393-470c-b7e9-0dfa048d2c39" providerId="ADAL" clId="{2CBAA887-4458-44E1-AF53-9365F5B2F30F}" dt="2018-02-21T13:10:33.164" v="1977" actId="1037"/>
          <ac:picMkLst>
            <pc:docMk/>
            <pc:sldMk cId="3659025625" sldId="278"/>
            <ac:picMk id="8" creationId="{9D3583FE-1FB9-4FEB-BBB7-F3A98829A84C}"/>
          </ac:picMkLst>
        </pc:picChg>
      </pc:sldChg>
      <pc:sldChg chg="addSp delSp modSp del">
        <pc:chgData name="Denys Chechelnytskyy" userId="3c07313a-7393-470c-b7e9-0dfa048d2c39" providerId="ADAL" clId="{2CBAA887-4458-44E1-AF53-9365F5B2F30F}" dt="2018-02-21T13:10:54.964" v="1981" actId="2696"/>
        <pc:sldMkLst>
          <pc:docMk/>
          <pc:sldMk cId="1364381060" sldId="279"/>
        </pc:sldMkLst>
        <pc:spChg chg="del">
          <ac:chgData name="Denys Chechelnytskyy" userId="3c07313a-7393-470c-b7e9-0dfa048d2c39" providerId="ADAL" clId="{2CBAA887-4458-44E1-AF53-9365F5B2F30F}" dt="2018-02-21T13:03:59.668" v="1923" actId="478"/>
          <ac:spMkLst>
            <pc:docMk/>
            <pc:sldMk cId="1364381060" sldId="279"/>
            <ac:spMk id="2" creationId="{D926D968-EAAD-40C6-8075-2691F87BF95A}"/>
          </ac:spMkLst>
        </pc:spChg>
        <pc:spChg chg="add del mod">
          <ac:chgData name="Denys Chechelnytskyy" userId="3c07313a-7393-470c-b7e9-0dfa048d2c39" providerId="ADAL" clId="{2CBAA887-4458-44E1-AF53-9365F5B2F30F}" dt="2018-02-21T13:04:02.940" v="1924" actId="478"/>
          <ac:spMkLst>
            <pc:docMk/>
            <pc:sldMk cId="1364381060" sldId="279"/>
            <ac:spMk id="4" creationId="{AC7D1593-BDCC-455D-B52D-38FA56D6AB84}"/>
          </ac:spMkLst>
        </pc:spChg>
        <pc:picChg chg="del mod">
          <ac:chgData name="Denys Chechelnytskyy" userId="3c07313a-7393-470c-b7e9-0dfa048d2c39" providerId="ADAL" clId="{2CBAA887-4458-44E1-AF53-9365F5B2F30F}" dt="2018-02-21T13:04:23.910" v="1926" actId="2696"/>
          <ac:picMkLst>
            <pc:docMk/>
            <pc:sldMk cId="1364381060" sldId="279"/>
            <ac:picMk id="2050" creationId="{5333556B-508F-4E44-8887-871C2F238D52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ECA733-A6AC-4B50-9EAE-36A7E931DA33}" type="datetimeFigureOut">
              <a:rPr lang="en-US" smtClean="0"/>
              <a:t>2/22/2018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982DC4-1FF8-449E-922D-BD6AD9171C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2379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Credits to: https://xkcd.com/1838/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982DC4-1FF8-449E-922D-BD6AD9171C0E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17199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Image retrieved from: https://github.com/Hvass-Labs/TensorFlow-Tutorials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982DC4-1FF8-449E-922D-BD6AD9171C0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2677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taken from: http://journals.plos.org/plosone/article?id=10.1371/journal.pone.0183838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982DC4-1FF8-449E-922D-BD6AD9171C0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2167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from: https://towardsdatascience.com/applied-deep-learning-part-4-convolutional-neural-networks-584bc134c1e2</a:t>
            </a:r>
          </a:p>
          <a:p>
            <a:r>
              <a:rPr lang="en-US" dirty="0"/>
              <a:t>GitHub image taken form: https://sunlightmedia.org/using-github-social-coding/</a:t>
            </a:r>
          </a:p>
          <a:p>
            <a:r>
              <a:rPr lang="en-US" dirty="0" err="1"/>
              <a:t>Augmentor</a:t>
            </a:r>
            <a:r>
              <a:rPr lang="en-US" dirty="0"/>
              <a:t> image taken from: https://github.com/mdbloice/Augmentor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982DC4-1FF8-449E-922D-BD6AD9171C0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0565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Youtube</a:t>
            </a:r>
            <a:r>
              <a:rPr lang="en-US" dirty="0"/>
              <a:t> icon taken from: https://www.vexels.com/png-svg/preview/141532/youtube-rubber-icon</a:t>
            </a:r>
          </a:p>
          <a:p>
            <a:r>
              <a:rPr lang="en-US" dirty="0"/>
              <a:t>GitHub Repo taken from: http://www.escope.cz/en/extensions/github-repo/github-repo-documentation</a:t>
            </a:r>
          </a:p>
          <a:p>
            <a:r>
              <a:rPr lang="en-US" dirty="0"/>
              <a:t>5 stars taken from: http://www.aminhotel.com/images/1w.png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982DC4-1FF8-449E-922D-BD6AD9171C0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6116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taken form: http://www.indianyouth.net/youth-country-confident-confused/</a:t>
            </a:r>
          </a:p>
          <a:p>
            <a:r>
              <a:rPr lang="en-US" dirty="0"/>
              <a:t>Q&amp;A taken from: https://www.onlinewebfonts.com/icon/569498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982DC4-1FF8-449E-922D-BD6AD9171C0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1870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from: https://affineanalytics.wordpress.com/page/2/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982DC4-1FF8-449E-922D-BD6AD9171C0E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38167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and formulas from: http://www.chioka.in/differences-between-l1-and-l2-as-loss-function-and-regularization/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982DC4-1FF8-449E-922D-BD6AD9171C0E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52225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taken from: http://rstb.royalsocietypublishing.org/content/362/1479/339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982DC4-1FF8-449E-922D-BD6AD9171C0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497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and cited from: http://ipm-info.org/components-of-ipm/bagging/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982DC4-1FF8-449E-922D-BD6AD9171C0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3897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taken from: https://www.quora.com/Can-you-recommend-some-good-books-blogs-articles-and-papers-dedicated-to-model-ensembles-and-especially-model-stacking-a-k-a-hybrid-model-ensembles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982DC4-1FF8-449E-922D-BD6AD9171C0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2148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Credits to: https://www.youtube.com/watch?v=UcKPdAM8cnI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982DC4-1FF8-449E-922D-BD6AD9171C0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938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from: https://codelabs.developers.google.com/codelabs/cloud-tensorflow-mnist/#9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982DC4-1FF8-449E-922D-BD6AD9171C0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1054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retrieved from: https://github.com/Hvass-Labs/TensorFlow-Tutorials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982DC4-1FF8-449E-922D-BD6AD9171C0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4908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05007-4724-44A7-984C-A173E53E5C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34E1D2-8359-4F3A-9839-DA9815D8B4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F41CBE-CB99-44BF-8297-55C4B07A6A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4BCA2-46EE-40F2-A35E-51F15BCB3EDC}" type="datetimeFigureOut">
              <a:rPr lang="en-US" smtClean="0"/>
              <a:t>2/22/2018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25582A-78E6-4CAB-A952-E9DE6A18D0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ADCC88-0C43-450C-8856-DE9F28CC5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1AEE7-75F1-459C-8324-76CC97687B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7433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5677B4-1B37-4032-801B-CB1C42C01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65014A6-8A4A-446D-85C4-F24D440D19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9459F-F5F2-4963-B419-829FC2E3A7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4BCA2-46EE-40F2-A35E-51F15BCB3EDC}" type="datetimeFigureOut">
              <a:rPr lang="en-US" smtClean="0"/>
              <a:t>2/22/2018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395201-4118-439E-8E5C-A6A964FCC3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EE9B22-702C-445D-8A3D-2937905F8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1AEE7-75F1-459C-8324-76CC97687B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4058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51A2011-F9FC-4F83-9921-E2FA63CF96C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80E2260-1C93-4C26-A413-ED7EDB4A98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AAA96E-0C5D-4E2A-9371-19D36F81A7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4BCA2-46EE-40F2-A35E-51F15BCB3EDC}" type="datetimeFigureOut">
              <a:rPr lang="en-US" smtClean="0"/>
              <a:t>2/22/2018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9F34D1-925A-46DB-A60D-BE44925AC4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C4D7C0-6045-46C3-ADF1-F01A11846C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1AEE7-75F1-459C-8324-76CC97687B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806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F970FF-A9D9-4A67-B517-DC49F5F2F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1E4A85-3804-44A7-92DD-B050E2B4A1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35FF64-4B7D-4419-BD7B-E5B4F9BF58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4BCA2-46EE-40F2-A35E-51F15BCB3EDC}" type="datetimeFigureOut">
              <a:rPr lang="en-US" smtClean="0"/>
              <a:t>2/22/2018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E2E534-DCE1-422E-8897-22474A6156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7302C4-0BCD-4786-87E4-F4D65A539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1AEE7-75F1-459C-8324-76CC97687B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8280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734A4-12FB-4628-9991-D456547DA2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D4F720-81F4-4EDD-95FE-0F1226196E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7DB9D4-FA62-46E7-8A9B-5C1A3B6D96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4BCA2-46EE-40F2-A35E-51F15BCB3EDC}" type="datetimeFigureOut">
              <a:rPr lang="en-US" smtClean="0"/>
              <a:t>2/22/2018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802C9F-91B3-4B0F-A871-E6A2FE7539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5C1BFF-C291-43F8-87A1-34A83F467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1AEE7-75F1-459C-8324-76CC97687B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3529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F530B-67C8-4767-A228-EEAF229EEE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796B91-FE2E-4C2B-9F1B-CE7C949F4E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35A479-991F-4709-94AB-E222A4597F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1CD4AD-3234-44F4-8CFE-D57CAC209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4BCA2-46EE-40F2-A35E-51F15BCB3EDC}" type="datetimeFigureOut">
              <a:rPr lang="en-US" smtClean="0"/>
              <a:t>2/22/2018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00FC8C-F23E-426B-9F2C-E8025D727F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1B2730-3AE9-401F-90A2-F2A0727A08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1AEE7-75F1-459C-8324-76CC97687B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3107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400BA-5AF9-413A-8295-01E1E735B2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2752D1-FF6F-453E-86FA-A928DEDAAD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6B6EF4-5C03-4108-9D4D-5C20F68081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D884D67-FAEC-48AF-B1B6-57359727B31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50A1BA9-51CD-4B88-98FA-B8A7C454F39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B52C31D-C500-43CA-AF46-6B981393B5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4BCA2-46EE-40F2-A35E-51F15BCB3EDC}" type="datetimeFigureOut">
              <a:rPr lang="en-US" smtClean="0"/>
              <a:t>2/22/2018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128A69-1B96-4317-93CF-69457FD740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2381340-004E-4987-9044-9FDCB24511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1AEE7-75F1-459C-8324-76CC97687B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4956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5A108-5054-414F-8ADB-32C9362A66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68B2B9C-4C42-43AB-8E3C-56FB254ECD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4BCA2-46EE-40F2-A35E-51F15BCB3EDC}" type="datetimeFigureOut">
              <a:rPr lang="en-US" smtClean="0"/>
              <a:t>2/22/2018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9ACE68-64E9-497D-83D3-2D2D6A465A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B90A03-C4B5-41EC-B25C-8687D5674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1AEE7-75F1-459C-8324-76CC97687B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6920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EE7559B-4ED4-4BAC-8281-A739CBD562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4BCA2-46EE-40F2-A35E-51F15BCB3EDC}" type="datetimeFigureOut">
              <a:rPr lang="en-US" smtClean="0"/>
              <a:t>2/22/2018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22EA1AE-F35E-49D7-A6A5-9FFDECD299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328113-D134-453D-80B0-9ABC120182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1AEE7-75F1-459C-8324-76CC97687B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4401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4E2453-9431-4AFA-889B-BD75DC952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07154D-C0D8-4B6A-95B4-60744BBF41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69CAA9-A2C8-4464-8F37-11686DD76B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A2AFD6-F528-4783-B9DC-ED22C55E74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4BCA2-46EE-40F2-A35E-51F15BCB3EDC}" type="datetimeFigureOut">
              <a:rPr lang="en-US" smtClean="0"/>
              <a:t>2/22/2018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275756-BBE2-4BCC-8155-38FBA95C14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5FEFD3-C1C6-42E2-B979-C6D2EF522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1AEE7-75F1-459C-8324-76CC97687B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5934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B78431-F21B-4FE1-9AB5-7A65E2732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D9F4718-22C7-4C7B-9E8C-CF622DE0050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204184-3AEA-46F4-9671-C5DA9F2879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C88541-4226-4F92-80FE-CD9E8F6D31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4BCA2-46EE-40F2-A35E-51F15BCB3EDC}" type="datetimeFigureOut">
              <a:rPr lang="en-US" smtClean="0"/>
              <a:t>2/22/2018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699C44-43A4-4E9A-BED8-5159EC0E0A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DAA9BC-5BD8-4C93-AB84-9295643FD4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1AEE7-75F1-459C-8324-76CC97687B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6862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71E1151-8B0F-4200-8283-53C2D278AA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60F3E1-D407-4158-AD4B-27D2C2689D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342EDD-08CF-409A-8E80-F4A089B1F0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74BCA2-46EE-40F2-A35E-51F15BCB3EDC}" type="datetimeFigureOut">
              <a:rPr lang="en-US" smtClean="0"/>
              <a:t>2/22/2018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613E70-94B7-4D31-86C7-E981DE9805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F4C30B-07B1-40E9-912D-7F31328D52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81AEE7-75F1-459C-8324-76CC97687B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2365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dbloice/Augmentor" TargetMode="External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hyperlink" Target="https://github.com/snlpatel001213/algorithmia/blob/master/lstm/dataAugmentation/dataAug.ipynb" TargetMode="Externa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labs.developers.google.com/codelabs/cloud-tensorflow-mnist/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udacity.com/course/deep-learning--ud730" TargetMode="Externa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2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Hvass-Labs/TensorFlow-Tutorials" TargetMode="External"/><Relationship Id="rId5" Type="http://schemas.openxmlformats.org/officeDocument/2006/relationships/image" Target="../media/image23.png"/><Relationship Id="rId4" Type="http://schemas.openxmlformats.org/officeDocument/2006/relationships/hyperlink" Target="https://www.youtube.com/watch?v=Otr-epDknd0&amp;list=PL9Hr9sNUjfsmEu1ZniY0XpHSzl5uihcXZ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6CDD2-0277-4F1B-B450-B1B77A19BFE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Regularization </a:t>
            </a:r>
            <a:br>
              <a:rPr lang="en-US" dirty="0"/>
            </a:br>
            <a:r>
              <a:rPr lang="en-US" dirty="0"/>
              <a:t>for Deep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9E29BA-58ED-4D59-8CD0-77AB5BF83A7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 Denys Chechelnytskyy</a:t>
            </a:r>
          </a:p>
        </p:txBody>
      </p:sp>
    </p:spTree>
    <p:extLst>
      <p:ext uri="{BB962C8B-B14F-4D97-AF65-F5344CB8AC3E}">
        <p14:creationId xmlns:p14="http://schemas.microsoft.com/office/powerpoint/2010/main" val="31305711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35BAC-FD56-429B-9899-F0B62B7D6C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Adversarial noise (Noise Robustness)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43806C8-2E89-4CF6-924E-EC07F92D2C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95728" y="1824038"/>
            <a:ext cx="11000543" cy="4387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9785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7FD9-B3E7-438E-BE07-66A2F5CFF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E3FD5FA-807F-40A6-96D1-D7C8F4297F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29045" y="2166111"/>
            <a:ext cx="11133909" cy="4326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1411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http://journals.plos.org/plosone/article/figure/image?size=large&amp;id=10.1371/journal.pone.0183838.g002">
            <a:extLst>
              <a:ext uri="{FF2B5EF4-FFF2-40B4-BE49-F238E27FC236}">
                <a16:creationId xmlns:a16="http://schemas.microsoft.com/office/drawing/2014/main" id="{CE92289E-C03F-4ADF-8138-DB0E8BC014F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5424" y="180180"/>
            <a:ext cx="9512349" cy="6563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D6D4EE3-5653-4156-92C9-B36ED8930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augmentation</a:t>
            </a:r>
          </a:p>
        </p:txBody>
      </p:sp>
    </p:spTree>
    <p:extLst>
      <p:ext uri="{BB962C8B-B14F-4D97-AF65-F5344CB8AC3E}">
        <p14:creationId xmlns:p14="http://schemas.microsoft.com/office/powerpoint/2010/main" val="1845464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3362C4-644D-487A-AC64-35E077EF1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augmentation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C31F1A-A4E4-4450-98D0-B1E9BC1EBD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Different approaches depending on the data. </a:t>
            </a:r>
          </a:p>
          <a:p>
            <a:endParaRPr lang="en-US" dirty="0"/>
          </a:p>
          <a:p>
            <a:r>
              <a:rPr lang="en-US" dirty="0"/>
              <a:t>Example for images: </a:t>
            </a:r>
          </a:p>
          <a:p>
            <a:endParaRPr lang="en-US" dirty="0"/>
          </a:p>
          <a:p>
            <a:r>
              <a:rPr lang="en-US" dirty="0"/>
              <a:t>Example for text: </a:t>
            </a:r>
          </a:p>
        </p:txBody>
      </p:sp>
      <p:pic>
        <p:nvPicPr>
          <p:cNvPr id="7170" name="Picture 2" descr="AugmentorLogo.png">
            <a:hlinkClick r:id="rId3"/>
            <a:extLst>
              <a:ext uri="{FF2B5EF4-FFF2-40B4-BE49-F238E27FC236}">
                <a16:creationId xmlns:a16="http://schemas.microsoft.com/office/drawing/2014/main" id="{CFF26608-0EEA-42BB-9697-67218EE7D4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1342" y="2752703"/>
            <a:ext cx="2576886" cy="507819"/>
          </a:xfrm>
          <a:prstGeom prst="rect">
            <a:avLst/>
          </a:prstGeom>
          <a:ln>
            <a:noFill/>
          </a:ln>
          <a:effectLst>
            <a:glow>
              <a:schemeClr val="accent1">
                <a:lumMod val="40000"/>
                <a:lumOff val="60000"/>
              </a:schemeClr>
            </a:glow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Похожее изображение">
            <a:hlinkClick r:id="rId5"/>
            <a:extLst>
              <a:ext uri="{FF2B5EF4-FFF2-40B4-BE49-F238E27FC236}">
                <a16:creationId xmlns:a16="http://schemas.microsoft.com/office/drawing/2014/main" id="{BF89239B-8F3A-454A-8EED-2E2FEEA8BA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8934" y="3676542"/>
            <a:ext cx="2247770" cy="847623"/>
          </a:xfrm>
          <a:prstGeom prst="rect">
            <a:avLst/>
          </a:prstGeom>
          <a:noFill/>
          <a:effectLst>
            <a:outerShdw blurRad="50800" dist="38100" algn="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https://cdn-images-1.medium.com/max/1000/1*S-AIjI0q1Fj9ni20NBkIYA@2x.png">
            <a:extLst>
              <a:ext uri="{FF2B5EF4-FFF2-40B4-BE49-F238E27FC236}">
                <a16:creationId xmlns:a16="http://schemas.microsoft.com/office/drawing/2014/main" id="{B24DBCF1-3C93-4348-82D3-D26A561E1F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800" y="2310892"/>
            <a:ext cx="4554832" cy="4474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95541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221F82-F19B-43DA-B45F-3DC6743FA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Self study</a:t>
            </a:r>
          </a:p>
        </p:txBody>
      </p:sp>
      <p:pic>
        <p:nvPicPr>
          <p:cNvPr id="5122" name="Picture 2" descr="https://codelabs.developers.google.com/codelabs/cloud-tensorflow-mnist/img/93d5f08a4f82d4c.png">
            <a:extLst>
              <a:ext uri="{FF2B5EF4-FFF2-40B4-BE49-F238E27FC236}">
                <a16:creationId xmlns:a16="http://schemas.microsoft.com/office/drawing/2014/main" id="{818F83F3-1F24-4E80-9951-6E0DF2FA3CA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0955" y="1616075"/>
            <a:ext cx="7716739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23C3C49-B764-4043-B0BD-1DF8997EE4CE}"/>
              </a:ext>
            </a:extLst>
          </p:cNvPr>
          <p:cNvSpPr/>
          <p:nvPr/>
        </p:nvSpPr>
        <p:spPr>
          <a:xfrm>
            <a:off x="2341186" y="6123543"/>
            <a:ext cx="78867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https://codelabs.developers.google.com/codelabs/cloud-tensorflow-mnist/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19291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3AAD88-5C4E-453E-A354-9A356F187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0" y="113665"/>
            <a:ext cx="10515600" cy="1325563"/>
          </a:xfrm>
        </p:spPr>
        <p:txBody>
          <a:bodyPr/>
          <a:lstStyle/>
          <a:p>
            <a:r>
              <a:rPr lang="en-US" dirty="0"/>
              <a:t>Deep Learning by Google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57CB6BD-D0C2-4E45-8CF8-E75C03AF84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5318" t="2847" r="515" b="4250"/>
          <a:stretch/>
        </p:blipFill>
        <p:spPr>
          <a:xfrm>
            <a:off x="125960" y="1254997"/>
            <a:ext cx="7720360" cy="4724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D430A22-6E11-4808-BF44-328E1DEFC7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5280" y="1254997"/>
            <a:ext cx="3733800" cy="4724400"/>
          </a:xfrm>
          <a:prstGeom prst="rect">
            <a:avLst/>
          </a:prstGeom>
        </p:spPr>
      </p:pic>
      <p:pic>
        <p:nvPicPr>
          <p:cNvPr id="6" name="Content Placeholder 3">
            <a:hlinkClick r:id="rId4"/>
            <a:extLst>
              <a:ext uri="{FF2B5EF4-FFF2-40B4-BE49-F238E27FC236}">
                <a16:creationId xmlns:a16="http://schemas.microsoft.com/office/drawing/2014/main" id="{91CABA60-D68D-4E1D-AB3F-CF0F56C99B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73" t="68465" r="76117" b="21904"/>
          <a:stretch/>
        </p:blipFill>
        <p:spPr>
          <a:xfrm>
            <a:off x="217169" y="6092190"/>
            <a:ext cx="3281774" cy="560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4130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5B973E-AEA9-4DB2-8D36-923B036861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42577"/>
            <a:ext cx="10515600" cy="1325563"/>
          </a:xfrm>
        </p:spPr>
        <p:txBody>
          <a:bodyPr/>
          <a:lstStyle/>
          <a:p>
            <a:r>
              <a:rPr lang="en-US" dirty="0"/>
              <a:t>TensorFlow Tutorials </a:t>
            </a:r>
            <a:br>
              <a:rPr lang="en-US" dirty="0"/>
            </a:br>
            <a:r>
              <a:rPr lang="en-US" sz="3200" dirty="0"/>
              <a:t>by Magnus Erik </a:t>
            </a:r>
            <a:r>
              <a:rPr lang="en-US" sz="3200" dirty="0" err="1"/>
              <a:t>Hvass</a:t>
            </a:r>
            <a:r>
              <a:rPr lang="en-US" sz="3200" dirty="0"/>
              <a:t> Pedersen</a:t>
            </a:r>
            <a:endParaRPr lang="en-US" dirty="0"/>
          </a:p>
        </p:txBody>
      </p:sp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73506B59-2783-4371-A624-484D04DDFA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79423" y="1665374"/>
            <a:ext cx="8706313" cy="4827501"/>
          </a:xfrm>
          <a:prstGeom prst="rect">
            <a:avLst/>
          </a:prstGeom>
        </p:spPr>
      </p:pic>
      <p:pic>
        <p:nvPicPr>
          <p:cNvPr id="21" name="Picture 20">
            <a:hlinkClick r:id="rId4"/>
            <a:extLst>
              <a:ext uri="{FF2B5EF4-FFF2-40B4-BE49-F238E27FC236}">
                <a16:creationId xmlns:a16="http://schemas.microsoft.com/office/drawing/2014/main" id="{BB00449A-4902-415E-A0D2-E992DAFFD40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582" y="5537226"/>
            <a:ext cx="1169233" cy="1169233"/>
          </a:xfrm>
          <a:prstGeom prst="rect">
            <a:avLst/>
          </a:prstGeom>
        </p:spPr>
      </p:pic>
      <p:pic>
        <p:nvPicPr>
          <p:cNvPr id="23" name="Picture 22">
            <a:hlinkClick r:id="rId6"/>
            <a:extLst>
              <a:ext uri="{FF2B5EF4-FFF2-40B4-BE49-F238E27FC236}">
                <a16:creationId xmlns:a16="http://schemas.microsoft.com/office/drawing/2014/main" id="{E3C483C9-711B-416D-936A-FA48167380C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2344" y="5537226"/>
            <a:ext cx="1168228" cy="1168228"/>
          </a:xfrm>
          <a:prstGeom prst="rect">
            <a:avLst/>
          </a:prstGeom>
        </p:spPr>
      </p:pic>
      <p:pic>
        <p:nvPicPr>
          <p:cNvPr id="6148" name="Picture 4" descr="Картинки по запросу 5 stars">
            <a:extLst>
              <a:ext uri="{FF2B5EF4-FFF2-40B4-BE49-F238E27FC236}">
                <a16:creationId xmlns:a16="http://schemas.microsoft.com/office/drawing/2014/main" id="{8EAD3F6E-1698-4E55-8FBD-6EC601B75A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7747" y="365125"/>
            <a:ext cx="4436052" cy="1038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52578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 up of a mans face&#10;&#10;Description generated with very high confidence">
            <a:extLst>
              <a:ext uri="{FF2B5EF4-FFF2-40B4-BE49-F238E27FC236}">
                <a16:creationId xmlns:a16="http://schemas.microsoft.com/office/drawing/2014/main" id="{B90F596A-39C6-4370-B5B9-590153D08A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3710" y="1186006"/>
            <a:ext cx="9166860" cy="5671994"/>
          </a:xfrm>
        </p:spPr>
      </p:pic>
      <p:pic>
        <p:nvPicPr>
          <p:cNvPr id="2050" name="Picture 2" descr="Bilderesultat for questions answers png">
            <a:extLst>
              <a:ext uri="{FF2B5EF4-FFF2-40B4-BE49-F238E27FC236}">
                <a16:creationId xmlns:a16="http://schemas.microsoft.com/office/drawing/2014/main" id="{5333556B-508F-4E44-8887-871C2F238D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63505"/>
            <a:ext cx="3001877" cy="2193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43810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AF7456-A8C1-4B4E-813D-CB05CE75C9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9450" y="25212"/>
            <a:ext cx="5753100" cy="6807576"/>
          </a:xfrm>
        </p:spPr>
      </p:pic>
    </p:spTree>
    <p:extLst>
      <p:ext uri="{BB962C8B-B14F-4D97-AF65-F5344CB8AC3E}">
        <p14:creationId xmlns:p14="http://schemas.microsoft.com/office/powerpoint/2010/main" val="25867541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1F36CD-90D8-4564-A9E3-540B1CCA0F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Overfitting</a:t>
            </a:r>
          </a:p>
        </p:txBody>
      </p:sp>
      <p:pic>
        <p:nvPicPr>
          <p:cNvPr id="1026" name="Picture 2" descr="https://affineanalytics.files.wordpress.com/2012/11/fittings.jpg">
            <a:extLst>
              <a:ext uri="{FF2B5EF4-FFF2-40B4-BE49-F238E27FC236}">
                <a16:creationId xmlns:a16="http://schemas.microsoft.com/office/drawing/2014/main" id="{9C61550C-BDED-45D2-8848-D83C655AEB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537187"/>
            <a:ext cx="11480920" cy="4955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09895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659C96-8404-4280-8AFF-05BE02382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L1 &amp; L2 (weight decay) regularization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1BD781-EA20-4BFC-9C85-EB471E735C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Different from loss function</a:t>
            </a:r>
          </a:p>
          <a:p>
            <a:r>
              <a:rPr lang="en-US" dirty="0"/>
              <a:t>Least absolute deviations (errors) vs least squared error</a:t>
            </a:r>
          </a:p>
          <a:p>
            <a:r>
              <a:rPr lang="en-US" dirty="0"/>
              <a:t>Add </a:t>
            </a:r>
            <a:r>
              <a:rPr lang="en-US" b="1" i="1" dirty="0"/>
              <a:t>regularization term</a:t>
            </a:r>
            <a:r>
              <a:rPr lang="en-US" i="1" dirty="0"/>
              <a:t> </a:t>
            </a:r>
            <a:r>
              <a:rPr lang="en-US" dirty="0"/>
              <a:t>to prevent overfitting</a:t>
            </a:r>
          </a:p>
        </p:txBody>
      </p:sp>
      <p:pic>
        <p:nvPicPr>
          <p:cNvPr id="3078" name="Picture 6" descr="http://www.chioka.in/wp-content/uploads/2013/12/L1-norm-and-L2-norm-distance.png">
            <a:extLst>
              <a:ext uri="{FF2B5EF4-FFF2-40B4-BE49-F238E27FC236}">
                <a16:creationId xmlns:a16="http://schemas.microsoft.com/office/drawing/2014/main" id="{6994CAC7-FF0D-45B9-82B2-D277E33F2C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18"/>
          <a:stretch/>
        </p:blipFill>
        <p:spPr bwMode="auto">
          <a:xfrm>
            <a:off x="8217915" y="3006090"/>
            <a:ext cx="3343275" cy="3305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E72C88B8-9D35-4592-8C0F-C4C30F6D8C4D}"/>
              </a:ext>
            </a:extLst>
          </p:cNvPr>
          <p:cNvGrpSpPr/>
          <p:nvPr/>
        </p:nvGrpSpPr>
        <p:grpSpPr>
          <a:xfrm>
            <a:off x="737490" y="3223260"/>
            <a:ext cx="5358510" cy="2394506"/>
            <a:chOff x="737490" y="3223260"/>
            <a:chExt cx="5358510" cy="2394506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38988CBB-03FC-4198-8939-E063A6BBB5F4}"/>
                </a:ext>
              </a:extLst>
            </p:cNvPr>
            <p:cNvGrpSpPr/>
            <p:nvPr/>
          </p:nvGrpSpPr>
          <p:grpSpPr>
            <a:xfrm>
              <a:off x="1162050" y="3223260"/>
              <a:ext cx="4933950" cy="2394506"/>
              <a:chOff x="1162050" y="3223260"/>
              <a:chExt cx="4933950" cy="2394506"/>
            </a:xfrm>
          </p:grpSpPr>
          <p:pic>
            <p:nvPicPr>
              <p:cNvPr id="3074" name="Picture 2" descr="http://www.chioka.in/wp-content/uploads/2013/12/least_squares_l11.png">
                <a:extLst>
                  <a:ext uri="{FF2B5EF4-FFF2-40B4-BE49-F238E27FC236}">
                    <a16:creationId xmlns:a16="http://schemas.microsoft.com/office/drawing/2014/main" id="{6434FA8A-B727-4F76-8563-4036EFE8B09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62050" y="3648869"/>
                <a:ext cx="4933950" cy="7048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76" name="Picture 4" descr="http://www.chioka.in/wp-content/uploads/2013/12/least_squares_l2.png">
                <a:extLst>
                  <a:ext uri="{FF2B5EF4-FFF2-40B4-BE49-F238E27FC236}">
                    <a16:creationId xmlns:a16="http://schemas.microsoft.com/office/drawing/2014/main" id="{2D1BB96E-99C5-4FD5-97D0-51F58DA2CDD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62050" y="4912916"/>
                <a:ext cx="4933950" cy="7048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5" name="Straight Arrow Connector 4">
                <a:extLst>
                  <a:ext uri="{FF2B5EF4-FFF2-40B4-BE49-F238E27FC236}">
                    <a16:creationId xmlns:a16="http://schemas.microsoft.com/office/drawing/2014/main" id="{B98225E1-C193-4F2B-8EDA-EFFD859845F9}"/>
                  </a:ext>
                </a:extLst>
              </p:cNvPr>
              <p:cNvCxnSpPr>
                <a:cxnSpLocks/>
                <a:endCxn id="12" idx="1"/>
              </p:cNvCxnSpPr>
              <p:nvPr/>
            </p:nvCxnSpPr>
            <p:spPr>
              <a:xfrm>
                <a:off x="4530090" y="3268979"/>
                <a:ext cx="713794" cy="65037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A95CEB1A-4C4A-4ADF-9041-5EE83032766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40530" y="3223260"/>
                <a:ext cx="1051560" cy="193167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E9AA2112-01D0-47A8-9B86-4B8ADC85CABF}"/>
                  </a:ext>
                </a:extLst>
              </p:cNvPr>
              <p:cNvSpPr/>
              <p:nvPr/>
            </p:nvSpPr>
            <p:spPr>
              <a:xfrm>
                <a:off x="1828800" y="3223260"/>
                <a:ext cx="2834640" cy="4571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FF914492-90E9-4C9D-8ADB-03EA95045B4F}"/>
                  </a:ext>
                </a:extLst>
              </p:cNvPr>
              <p:cNvSpPr/>
              <p:nvPr/>
            </p:nvSpPr>
            <p:spPr>
              <a:xfrm>
                <a:off x="5212080" y="3886200"/>
                <a:ext cx="217170" cy="226377"/>
              </a:xfrm>
              <a:prstGeom prst="ellipse">
                <a:avLst/>
              </a:pr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575F0D48-98B1-4911-A4E3-DD90D651C48A}"/>
                  </a:ext>
                </a:extLst>
              </p:cNvPr>
              <p:cNvSpPr/>
              <p:nvPr/>
            </p:nvSpPr>
            <p:spPr>
              <a:xfrm>
                <a:off x="5227320" y="5147310"/>
                <a:ext cx="217170" cy="226377"/>
              </a:xfrm>
              <a:prstGeom prst="ellipse">
                <a:avLst/>
              </a:pr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DE01159-F4E0-4288-B5D8-90625E53F710}"/>
                </a:ext>
              </a:extLst>
            </p:cNvPr>
            <p:cNvSpPr txBox="1"/>
            <p:nvPr/>
          </p:nvSpPr>
          <p:spPr>
            <a:xfrm>
              <a:off x="737490" y="3789521"/>
              <a:ext cx="6057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L1: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21106A6-2D1A-4F00-8834-6A8EF4F8D1BA}"/>
                </a:ext>
              </a:extLst>
            </p:cNvPr>
            <p:cNvSpPr txBox="1"/>
            <p:nvPr/>
          </p:nvSpPr>
          <p:spPr>
            <a:xfrm>
              <a:off x="737490" y="5075832"/>
              <a:ext cx="6057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L2: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790663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EB152-FF3F-43D0-BF3D-FD79F23841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92075"/>
            <a:ext cx="10515600" cy="1325563"/>
          </a:xfrm>
        </p:spPr>
        <p:txBody>
          <a:bodyPr/>
          <a:lstStyle/>
          <a:p>
            <a:r>
              <a:rPr lang="en-US" dirty="0"/>
              <a:t>Early stopping</a:t>
            </a:r>
          </a:p>
        </p:txBody>
      </p:sp>
      <p:pic>
        <p:nvPicPr>
          <p:cNvPr id="9218" name="Picture 2" descr="Похожее изображение">
            <a:extLst>
              <a:ext uri="{FF2B5EF4-FFF2-40B4-BE49-F238E27FC236}">
                <a16:creationId xmlns:a16="http://schemas.microsoft.com/office/drawing/2014/main" id="{B5F914D9-E3D8-451D-ADBF-6F3C3909AFB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3176" y="1147763"/>
            <a:ext cx="7324724" cy="5310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rrow: Up 3">
            <a:extLst>
              <a:ext uri="{FF2B5EF4-FFF2-40B4-BE49-F238E27FC236}">
                <a16:creationId xmlns:a16="http://schemas.microsoft.com/office/drawing/2014/main" id="{5083D8BF-6848-4831-8DDD-893F45B90146}"/>
              </a:ext>
            </a:extLst>
          </p:cNvPr>
          <p:cNvSpPr/>
          <p:nvPr/>
        </p:nvSpPr>
        <p:spPr>
          <a:xfrm>
            <a:off x="5211521" y="5349240"/>
            <a:ext cx="371082" cy="1061332"/>
          </a:xfrm>
          <a:prstGeom prst="upArrow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5" descr="Bullseye">
            <a:extLst>
              <a:ext uri="{FF2B5EF4-FFF2-40B4-BE49-F238E27FC236}">
                <a16:creationId xmlns:a16="http://schemas.microsoft.com/office/drawing/2014/main" id="{D7FAD305-85FB-446D-914F-2345524C0F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36883" y="580762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467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CE5F0-961B-44C6-99F4-EC3EF307F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Bagging (ensemble)</a:t>
            </a:r>
          </a:p>
        </p:txBody>
      </p:sp>
      <p:pic>
        <p:nvPicPr>
          <p:cNvPr id="10242" name="Picture 2" descr="http://ipm-info.org/wordpress/wp-content/uploads/Bagging_and_yellow_sticky_trap_in_durian.jpg">
            <a:extLst>
              <a:ext uri="{FF2B5EF4-FFF2-40B4-BE49-F238E27FC236}">
                <a16:creationId xmlns:a16="http://schemas.microsoft.com/office/drawing/2014/main" id="{3313C731-6460-4B56-ABEB-5F7C81563BC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9248" y="455215"/>
            <a:ext cx="4460677" cy="5947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1C3F8B7-2EFE-45EB-81C0-79D4595D7932}"/>
              </a:ext>
            </a:extLst>
          </p:cNvPr>
          <p:cNvSpPr/>
          <p:nvPr/>
        </p:nvSpPr>
        <p:spPr>
          <a:xfrm>
            <a:off x="748208" y="2720459"/>
            <a:ext cx="407831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i="1" dirty="0"/>
              <a:t>“A simple way to prevent insects from attacking fruits…”</a:t>
            </a:r>
          </a:p>
        </p:txBody>
      </p:sp>
    </p:spTree>
    <p:extLst>
      <p:ext uri="{BB962C8B-B14F-4D97-AF65-F5344CB8AC3E}">
        <p14:creationId xmlns:p14="http://schemas.microsoft.com/office/powerpoint/2010/main" val="27880059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463E40-7370-4911-A6B8-078A5256B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Bagging (ensemble) in DL</a:t>
            </a:r>
          </a:p>
        </p:txBody>
      </p:sp>
      <p:pic>
        <p:nvPicPr>
          <p:cNvPr id="11266" name="Picture 2" descr="https://qph.ec.quoracdn.net/main-qimg-6709ecef3e16ac66280ca760697bc32f">
            <a:extLst>
              <a:ext uri="{FF2B5EF4-FFF2-40B4-BE49-F238E27FC236}">
                <a16:creationId xmlns:a16="http://schemas.microsoft.com/office/drawing/2014/main" id="{7AA8D44E-CD5D-454F-A6CB-BED04CE25D7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8317" y="1352550"/>
            <a:ext cx="7615365" cy="5216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96110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482CF-8159-4CC9-A707-4AB3160637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Dropout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C045A4-409A-4403-8EE6-7F9DE6B679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Remove hidden units stochastically</a:t>
            </a:r>
          </a:p>
          <a:p>
            <a:r>
              <a:rPr lang="en-US" dirty="0"/>
              <a:t>Hidden units do not co-adapt</a:t>
            </a:r>
          </a:p>
          <a:p>
            <a:r>
              <a:rPr lang="en-US" dirty="0"/>
              <a:t>More impact from hidden units</a:t>
            </a:r>
          </a:p>
          <a:p>
            <a:r>
              <a:rPr lang="en-US" dirty="0"/>
              <a:t>Dropout probability (usually 0.5)</a:t>
            </a:r>
          </a:p>
          <a:p>
            <a:r>
              <a:rPr lang="en-US" dirty="0"/>
              <a:t>TensorFlow:</a:t>
            </a:r>
          </a:p>
          <a:p>
            <a:endParaRPr lang="en-US" dirty="0"/>
          </a:p>
          <a:p>
            <a:r>
              <a:rPr lang="en-US" dirty="0" err="1"/>
              <a:t>Keras</a:t>
            </a:r>
            <a:r>
              <a:rPr lang="en-US" dirty="0"/>
              <a:t>: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D29B44-6E63-46E9-A124-8AC1982B4D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5451606"/>
            <a:ext cx="8557484" cy="919261"/>
          </a:xfrm>
          <a:prstGeom prst="rect">
            <a:avLst/>
          </a:prstGeom>
        </p:spPr>
      </p:pic>
      <p:sp>
        <p:nvSpPr>
          <p:cNvPr id="6" name="Rectangle 2">
            <a:extLst>
              <a:ext uri="{FF2B5EF4-FFF2-40B4-BE49-F238E27FC236}">
                <a16:creationId xmlns:a16="http://schemas.microsoft.com/office/drawing/2014/main" id="{F47A06F7-04DB-4325-AEB0-ECB8E42949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80528" y="3907273"/>
            <a:ext cx="2007909" cy="1282338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square" lIns="0" tIns="101568" rIns="0" bIns="101568" numCol="1" anchor="ctr" anchorCtr="0" compatLnSpc="1">
            <a:prstTxWarp prst="textNoShape">
              <a:avLst/>
            </a:prstTxWarp>
            <a:spAutoFit/>
          </a:bodyPr>
          <a:lstStyle/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dropout(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    x,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   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keep_prob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,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   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noise_shape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=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3B78E7"/>
                </a:solidFill>
                <a:effectLst/>
                <a:latin typeface="Roboto Mono"/>
              </a:rPr>
              <a:t>None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,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    seed=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3B78E7"/>
                </a:solidFill>
                <a:effectLst/>
                <a:latin typeface="Roboto Mono"/>
              </a:rPr>
              <a:t>None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,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    name=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3B78E7"/>
                </a:solidFill>
                <a:effectLst/>
                <a:latin typeface="Roboto Mono"/>
              </a:rPr>
              <a:t>None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)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66103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12D2B-6F4A-4508-9B05-4E0A8BD20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6150F76-1FB9-44CE-AEDB-3DDECCECDA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3792" y="641747"/>
            <a:ext cx="9724415" cy="5574506"/>
          </a:xfrm>
        </p:spPr>
      </p:pic>
    </p:spTree>
    <p:extLst>
      <p:ext uri="{BB962C8B-B14F-4D97-AF65-F5344CB8AC3E}">
        <p14:creationId xmlns:p14="http://schemas.microsoft.com/office/powerpoint/2010/main" val="34146695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479</TotalTime>
  <Words>443</Words>
  <Application>Microsoft Office PowerPoint</Application>
  <PresentationFormat>Widescreen</PresentationFormat>
  <Paragraphs>67</Paragraphs>
  <Slides>17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Calibri Light</vt:lpstr>
      <vt:lpstr>Roboto Mono</vt:lpstr>
      <vt:lpstr>Office Theme</vt:lpstr>
      <vt:lpstr>Regularization  for Deep Learning</vt:lpstr>
      <vt:lpstr>PowerPoint Presentation</vt:lpstr>
      <vt:lpstr>Overfitting</vt:lpstr>
      <vt:lpstr>L1 &amp; L2 (weight decay) regularization</vt:lpstr>
      <vt:lpstr>Early stopping</vt:lpstr>
      <vt:lpstr>Bagging (ensemble)</vt:lpstr>
      <vt:lpstr>Bagging (ensemble) in DL</vt:lpstr>
      <vt:lpstr>Dropout</vt:lpstr>
      <vt:lpstr>PowerPoint Presentation</vt:lpstr>
      <vt:lpstr>Adversarial noise (Noise Robustness)</vt:lpstr>
      <vt:lpstr>PowerPoint Presentation</vt:lpstr>
      <vt:lpstr>Data augmentation</vt:lpstr>
      <vt:lpstr>Data augmentation</vt:lpstr>
      <vt:lpstr>Self study</vt:lpstr>
      <vt:lpstr>Deep Learning by Google</vt:lpstr>
      <vt:lpstr>TensorFlow Tutorials  by Magnus Erik Hvass Pedersen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Regularization</dc:title>
  <dc:creator>Denys Chechelnytskyy</dc:creator>
  <cp:lastModifiedBy>Denys Chechelnytskyy</cp:lastModifiedBy>
  <cp:revision>2</cp:revision>
  <dcterms:created xsi:type="dcterms:W3CDTF">2018-02-20T20:40:12Z</dcterms:created>
  <dcterms:modified xsi:type="dcterms:W3CDTF">2018-02-22T12:25:01Z</dcterms:modified>
</cp:coreProperties>
</file>